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8" r:id="rId3"/>
  </p:sldMasterIdLst>
  <p:sldIdLst>
    <p:sldId id="271" r:id="rId4"/>
    <p:sldId id="277" r:id="rId5"/>
    <p:sldId id="278" r:id="rId6"/>
    <p:sldId id="273" r:id="rId7"/>
    <p:sldId id="274" r:id="rId8"/>
    <p:sldId id="27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0101"/>
    <a:srgbClr val="800000"/>
    <a:srgbClr val="F77B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88" autoAdjust="0"/>
    <p:restoredTop sz="94660"/>
  </p:normalViewPr>
  <p:slideViewPr>
    <p:cSldViewPr>
      <p:cViewPr varScale="1">
        <p:scale>
          <a:sx n="65" d="100"/>
          <a:sy n="65" d="100"/>
        </p:scale>
        <p:origin x="-1152" y="8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B10B7F-7D9D-41D9-A41C-E0B5CBE1D3BC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B22DE5-A4BE-4C7F-993A-E6DF6AC77006}">
      <dgm:prSet/>
      <dgm:spPr>
        <a:gradFill rotWithShape="0">
          <a:gsLst>
            <a:gs pos="0">
              <a:srgbClr val="00B0F0"/>
            </a:gs>
            <a:gs pos="50000">
              <a:srgbClr val="0033CC"/>
            </a:gs>
            <a:gs pos="70000">
              <a:srgbClr val="00B0F0"/>
            </a:gs>
            <a:gs pos="100000">
              <a:srgbClr val="0033CC"/>
            </a:gs>
          </a:gsLst>
        </a:gradFill>
      </dgm:spPr>
      <dgm:t>
        <a:bodyPr/>
        <a:lstStyle/>
        <a:p>
          <a:endParaRPr lang="ru-RU" b="0" dirty="0" smtClean="0">
            <a:solidFill>
              <a:schemeClr val="bg1"/>
            </a:solidFill>
            <a:latin typeface="Impact" pitchFamily="34" charset="0"/>
          </a:endParaRPr>
        </a:p>
      </dgm:t>
    </dgm:pt>
    <dgm:pt modelId="{5FC817AA-7994-4CD6-9963-59B1C50C1DE8}" type="parTrans" cxnId="{B4858E64-B91C-4D92-8533-F8D5FD179776}">
      <dgm:prSet/>
      <dgm:spPr/>
      <dgm:t>
        <a:bodyPr/>
        <a:lstStyle/>
        <a:p>
          <a:endParaRPr lang="ru-RU"/>
        </a:p>
      </dgm:t>
    </dgm:pt>
    <dgm:pt modelId="{6CDD146C-A4A1-4BB2-812A-7F43321551F3}" type="sibTrans" cxnId="{B4858E64-B91C-4D92-8533-F8D5FD179776}">
      <dgm:prSet/>
      <dgm:spPr/>
      <dgm:t>
        <a:bodyPr/>
        <a:lstStyle/>
        <a:p>
          <a:endParaRPr lang="ru-RU"/>
        </a:p>
      </dgm:t>
    </dgm:pt>
    <dgm:pt modelId="{5FBAC838-E998-46B5-A91F-FCAF0F8EA441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2000" dirty="0" smtClean="0">
              <a:latin typeface="Impact" pitchFamily="34" charset="0"/>
            </a:rPr>
            <a:t>Включение старшеклассников  в научно  -исследовательскую деятельность с учетом наших  индивидуальных потребностей и профессионального самоопределения;</a:t>
          </a:r>
          <a:endParaRPr lang="ru-RU" sz="2000" dirty="0">
            <a:latin typeface="Impact" pitchFamily="34" charset="0"/>
          </a:endParaRPr>
        </a:p>
      </dgm:t>
    </dgm:pt>
    <dgm:pt modelId="{8B213456-B914-4BD5-995B-FB70D9F50E5D}" type="parTrans" cxnId="{A0B250A7-F3E2-4247-A4DD-66A365AA0A46}">
      <dgm:prSet/>
      <dgm:spPr/>
      <dgm:t>
        <a:bodyPr/>
        <a:lstStyle/>
        <a:p>
          <a:endParaRPr lang="ru-RU"/>
        </a:p>
      </dgm:t>
    </dgm:pt>
    <dgm:pt modelId="{5849DE08-C631-46E7-9CFE-8FEAA3698986}" type="sibTrans" cxnId="{A0B250A7-F3E2-4247-A4DD-66A365AA0A46}">
      <dgm:prSet/>
      <dgm:spPr/>
      <dgm:t>
        <a:bodyPr/>
        <a:lstStyle/>
        <a:p>
          <a:endParaRPr lang="ru-RU"/>
        </a:p>
      </dgm:t>
    </dgm:pt>
    <dgm:pt modelId="{80449DF0-8297-42B0-A7C0-CA45E6F45341}" type="pres">
      <dgm:prSet presAssocID="{EDB10B7F-7D9D-41D9-A41C-E0B5CBE1D3B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12C1B5-9E94-496D-992C-3C2FB35B43FA}" type="pres">
      <dgm:prSet presAssocID="{2BB22DE5-A4BE-4C7F-993A-E6DF6AC77006}" presName="composite" presStyleCnt="0"/>
      <dgm:spPr/>
    </dgm:pt>
    <dgm:pt modelId="{C4CBAF3A-99C5-4437-9C53-8DBA41280BDB}" type="pres">
      <dgm:prSet presAssocID="{2BB22DE5-A4BE-4C7F-993A-E6DF6AC77006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38562D-C09E-425F-AFDC-E8F70622C0BC}" type="pres">
      <dgm:prSet presAssocID="{2BB22DE5-A4BE-4C7F-993A-E6DF6AC77006}" presName="descendantText" presStyleLbl="alignAcc1" presStyleIdx="0" presStyleCnt="1" custLinFactNeighborX="541" custLinFactNeighborY="-57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858E64-B91C-4D92-8533-F8D5FD179776}" srcId="{EDB10B7F-7D9D-41D9-A41C-E0B5CBE1D3BC}" destId="{2BB22DE5-A4BE-4C7F-993A-E6DF6AC77006}" srcOrd="0" destOrd="0" parTransId="{5FC817AA-7994-4CD6-9963-59B1C50C1DE8}" sibTransId="{6CDD146C-A4A1-4BB2-812A-7F43321551F3}"/>
    <dgm:cxn modelId="{53E5D8A4-FF88-4931-9002-F6611AEA7CBD}" type="presOf" srcId="{EDB10B7F-7D9D-41D9-A41C-E0B5CBE1D3BC}" destId="{80449DF0-8297-42B0-A7C0-CA45E6F45341}" srcOrd="0" destOrd="0" presId="urn:microsoft.com/office/officeart/2005/8/layout/chevron2"/>
    <dgm:cxn modelId="{A0B250A7-F3E2-4247-A4DD-66A365AA0A46}" srcId="{2BB22DE5-A4BE-4C7F-993A-E6DF6AC77006}" destId="{5FBAC838-E998-46B5-A91F-FCAF0F8EA441}" srcOrd="0" destOrd="0" parTransId="{8B213456-B914-4BD5-995B-FB70D9F50E5D}" sibTransId="{5849DE08-C631-46E7-9CFE-8FEAA3698986}"/>
    <dgm:cxn modelId="{B6CD8AB1-049A-47E6-983B-0B2FD759C404}" type="presOf" srcId="{2BB22DE5-A4BE-4C7F-993A-E6DF6AC77006}" destId="{C4CBAF3A-99C5-4437-9C53-8DBA41280BDB}" srcOrd="0" destOrd="0" presId="urn:microsoft.com/office/officeart/2005/8/layout/chevron2"/>
    <dgm:cxn modelId="{248F7871-74A4-4AE9-91F2-C66D210FECB0}" type="presOf" srcId="{5FBAC838-E998-46B5-A91F-FCAF0F8EA441}" destId="{1238562D-C09E-425F-AFDC-E8F70622C0BC}" srcOrd="0" destOrd="0" presId="urn:microsoft.com/office/officeart/2005/8/layout/chevron2"/>
    <dgm:cxn modelId="{B1C1645D-E2D6-411C-88B2-AACC51B2329A}" type="presParOf" srcId="{80449DF0-8297-42B0-A7C0-CA45E6F45341}" destId="{5B12C1B5-9E94-496D-992C-3C2FB35B43FA}" srcOrd="0" destOrd="0" presId="urn:microsoft.com/office/officeart/2005/8/layout/chevron2"/>
    <dgm:cxn modelId="{46C8BC1B-D79A-4CD7-8422-7CA9AF40FE50}" type="presParOf" srcId="{5B12C1B5-9E94-496D-992C-3C2FB35B43FA}" destId="{C4CBAF3A-99C5-4437-9C53-8DBA41280BDB}" srcOrd="0" destOrd="0" presId="urn:microsoft.com/office/officeart/2005/8/layout/chevron2"/>
    <dgm:cxn modelId="{C9B9928F-8ADD-4B31-9326-3B438BB09E31}" type="presParOf" srcId="{5B12C1B5-9E94-496D-992C-3C2FB35B43FA}" destId="{1238562D-C09E-425F-AFDC-E8F70622C0B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B10B7F-7D9D-41D9-A41C-E0B5CBE1D3BC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B22DE5-A4BE-4C7F-993A-E6DF6AC77006}">
      <dgm:prSet/>
      <dgm:spPr>
        <a:gradFill rotWithShape="0">
          <a:gsLst>
            <a:gs pos="0">
              <a:srgbClr val="00B0F0"/>
            </a:gs>
            <a:gs pos="50000">
              <a:srgbClr val="0033CC"/>
            </a:gs>
            <a:gs pos="70000">
              <a:srgbClr val="00B0F0"/>
            </a:gs>
            <a:gs pos="100000">
              <a:srgbClr val="0033CC"/>
            </a:gs>
          </a:gsLst>
        </a:gradFill>
      </dgm:spPr>
      <dgm:t>
        <a:bodyPr/>
        <a:lstStyle/>
        <a:p>
          <a:endParaRPr lang="ru-RU" b="0" dirty="0" smtClean="0">
            <a:solidFill>
              <a:schemeClr val="bg1"/>
            </a:solidFill>
            <a:latin typeface="Impact" pitchFamily="34" charset="0"/>
          </a:endParaRPr>
        </a:p>
      </dgm:t>
    </dgm:pt>
    <dgm:pt modelId="{5FC817AA-7994-4CD6-9963-59B1C50C1DE8}" type="parTrans" cxnId="{B4858E64-B91C-4D92-8533-F8D5FD179776}">
      <dgm:prSet/>
      <dgm:spPr/>
      <dgm:t>
        <a:bodyPr/>
        <a:lstStyle/>
        <a:p>
          <a:endParaRPr lang="ru-RU"/>
        </a:p>
      </dgm:t>
    </dgm:pt>
    <dgm:pt modelId="{6CDD146C-A4A1-4BB2-812A-7F43321551F3}" type="sibTrans" cxnId="{B4858E64-B91C-4D92-8533-F8D5FD179776}">
      <dgm:prSet/>
      <dgm:spPr/>
      <dgm:t>
        <a:bodyPr/>
        <a:lstStyle/>
        <a:p>
          <a:endParaRPr lang="ru-RU"/>
        </a:p>
      </dgm:t>
    </dgm:pt>
    <dgm:pt modelId="{5FBAC838-E998-46B5-A91F-FCAF0F8EA441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2000" dirty="0" smtClean="0">
              <a:latin typeface="Impact" pitchFamily="34" charset="0"/>
            </a:rPr>
            <a:t>Изучение технических особенностей графических редакторов</a:t>
          </a:r>
          <a:endParaRPr lang="ru-RU" sz="2000" dirty="0">
            <a:latin typeface="Impact" pitchFamily="34" charset="0"/>
          </a:endParaRPr>
        </a:p>
      </dgm:t>
    </dgm:pt>
    <dgm:pt modelId="{8B213456-B914-4BD5-995B-FB70D9F50E5D}" type="parTrans" cxnId="{A0B250A7-F3E2-4247-A4DD-66A365AA0A46}">
      <dgm:prSet/>
      <dgm:spPr/>
      <dgm:t>
        <a:bodyPr/>
        <a:lstStyle/>
        <a:p>
          <a:endParaRPr lang="ru-RU"/>
        </a:p>
      </dgm:t>
    </dgm:pt>
    <dgm:pt modelId="{5849DE08-C631-46E7-9CFE-8FEAA3698986}" type="sibTrans" cxnId="{A0B250A7-F3E2-4247-A4DD-66A365AA0A46}">
      <dgm:prSet/>
      <dgm:spPr/>
      <dgm:t>
        <a:bodyPr/>
        <a:lstStyle/>
        <a:p>
          <a:endParaRPr lang="ru-RU"/>
        </a:p>
      </dgm:t>
    </dgm:pt>
    <dgm:pt modelId="{80449DF0-8297-42B0-A7C0-CA45E6F45341}" type="pres">
      <dgm:prSet presAssocID="{EDB10B7F-7D9D-41D9-A41C-E0B5CBE1D3B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12C1B5-9E94-496D-992C-3C2FB35B43FA}" type="pres">
      <dgm:prSet presAssocID="{2BB22DE5-A4BE-4C7F-993A-E6DF6AC77006}" presName="composite" presStyleCnt="0"/>
      <dgm:spPr/>
    </dgm:pt>
    <dgm:pt modelId="{C4CBAF3A-99C5-4437-9C53-8DBA41280BDB}" type="pres">
      <dgm:prSet presAssocID="{2BB22DE5-A4BE-4C7F-993A-E6DF6AC77006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38562D-C09E-425F-AFDC-E8F70622C0BC}" type="pres">
      <dgm:prSet presAssocID="{2BB22DE5-A4BE-4C7F-993A-E6DF6AC77006}" presName="descendantText" presStyleLbl="alignAcc1" presStyleIdx="0" presStyleCnt="1" custLinFactNeighborX="541" custLinFactNeighborY="-57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858E64-B91C-4D92-8533-F8D5FD179776}" srcId="{EDB10B7F-7D9D-41D9-A41C-E0B5CBE1D3BC}" destId="{2BB22DE5-A4BE-4C7F-993A-E6DF6AC77006}" srcOrd="0" destOrd="0" parTransId="{5FC817AA-7994-4CD6-9963-59B1C50C1DE8}" sibTransId="{6CDD146C-A4A1-4BB2-812A-7F43321551F3}"/>
    <dgm:cxn modelId="{08DDDD12-DC64-4B8D-A9E7-2AB594D54A64}" type="presOf" srcId="{2BB22DE5-A4BE-4C7F-993A-E6DF6AC77006}" destId="{C4CBAF3A-99C5-4437-9C53-8DBA41280BDB}" srcOrd="0" destOrd="0" presId="urn:microsoft.com/office/officeart/2005/8/layout/chevron2"/>
    <dgm:cxn modelId="{A0B250A7-F3E2-4247-A4DD-66A365AA0A46}" srcId="{2BB22DE5-A4BE-4C7F-993A-E6DF6AC77006}" destId="{5FBAC838-E998-46B5-A91F-FCAF0F8EA441}" srcOrd="0" destOrd="0" parTransId="{8B213456-B914-4BD5-995B-FB70D9F50E5D}" sibTransId="{5849DE08-C631-46E7-9CFE-8FEAA3698986}"/>
    <dgm:cxn modelId="{91CA0ADB-FF76-4244-A641-47BAEC334F68}" type="presOf" srcId="{5FBAC838-E998-46B5-A91F-FCAF0F8EA441}" destId="{1238562D-C09E-425F-AFDC-E8F70622C0BC}" srcOrd="0" destOrd="0" presId="urn:microsoft.com/office/officeart/2005/8/layout/chevron2"/>
    <dgm:cxn modelId="{A77FA3B7-1AB0-4127-B43E-EAB5E6967010}" type="presOf" srcId="{EDB10B7F-7D9D-41D9-A41C-E0B5CBE1D3BC}" destId="{80449DF0-8297-42B0-A7C0-CA45E6F45341}" srcOrd="0" destOrd="0" presId="urn:microsoft.com/office/officeart/2005/8/layout/chevron2"/>
    <dgm:cxn modelId="{D571E1B2-5CD5-4CAC-9E1E-8E719C40D524}" type="presParOf" srcId="{80449DF0-8297-42B0-A7C0-CA45E6F45341}" destId="{5B12C1B5-9E94-496D-992C-3C2FB35B43FA}" srcOrd="0" destOrd="0" presId="urn:microsoft.com/office/officeart/2005/8/layout/chevron2"/>
    <dgm:cxn modelId="{71A07FD7-3D64-4764-B7BA-DDC7AC071BF8}" type="presParOf" srcId="{5B12C1B5-9E94-496D-992C-3C2FB35B43FA}" destId="{C4CBAF3A-99C5-4437-9C53-8DBA41280BDB}" srcOrd="0" destOrd="0" presId="urn:microsoft.com/office/officeart/2005/8/layout/chevron2"/>
    <dgm:cxn modelId="{070325C0-8F24-47FF-B260-69DFD5643269}" type="presParOf" srcId="{5B12C1B5-9E94-496D-992C-3C2FB35B43FA}" destId="{1238562D-C09E-425F-AFDC-E8F70622C0B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B10B7F-7D9D-41D9-A41C-E0B5CBE1D3BC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B22DE5-A4BE-4C7F-993A-E6DF6AC77006}">
      <dgm:prSet/>
      <dgm:spPr>
        <a:gradFill rotWithShape="0">
          <a:gsLst>
            <a:gs pos="0">
              <a:srgbClr val="00B0F0"/>
            </a:gs>
            <a:gs pos="50000">
              <a:srgbClr val="0033CC"/>
            </a:gs>
            <a:gs pos="70000">
              <a:srgbClr val="00B0F0"/>
            </a:gs>
            <a:gs pos="100000">
              <a:srgbClr val="0033CC"/>
            </a:gs>
          </a:gsLst>
        </a:gradFill>
      </dgm:spPr>
      <dgm:t>
        <a:bodyPr/>
        <a:lstStyle/>
        <a:p>
          <a:endParaRPr lang="ru-RU" b="0" dirty="0" smtClean="0">
            <a:solidFill>
              <a:schemeClr val="bg1"/>
            </a:solidFill>
            <a:latin typeface="Impact" pitchFamily="34" charset="0"/>
          </a:endParaRPr>
        </a:p>
      </dgm:t>
    </dgm:pt>
    <dgm:pt modelId="{5FC817AA-7994-4CD6-9963-59B1C50C1DE8}" type="parTrans" cxnId="{B4858E64-B91C-4D92-8533-F8D5FD179776}">
      <dgm:prSet/>
      <dgm:spPr/>
      <dgm:t>
        <a:bodyPr/>
        <a:lstStyle/>
        <a:p>
          <a:endParaRPr lang="ru-RU"/>
        </a:p>
      </dgm:t>
    </dgm:pt>
    <dgm:pt modelId="{6CDD146C-A4A1-4BB2-812A-7F43321551F3}" type="sibTrans" cxnId="{B4858E64-B91C-4D92-8533-F8D5FD179776}">
      <dgm:prSet/>
      <dgm:spPr/>
      <dgm:t>
        <a:bodyPr/>
        <a:lstStyle/>
        <a:p>
          <a:endParaRPr lang="ru-RU"/>
        </a:p>
      </dgm:t>
    </dgm:pt>
    <dgm:pt modelId="{5FBAC838-E998-46B5-A91F-FCAF0F8EA441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2000" dirty="0" smtClean="0">
              <a:latin typeface="Impact" pitchFamily="34" charset="0"/>
            </a:rPr>
            <a:t>Эстетическая и художественная направленность в создании проектов</a:t>
          </a:r>
          <a:endParaRPr lang="ru-RU" sz="2000" dirty="0">
            <a:latin typeface="Impact" pitchFamily="34" charset="0"/>
          </a:endParaRPr>
        </a:p>
      </dgm:t>
    </dgm:pt>
    <dgm:pt modelId="{8B213456-B914-4BD5-995B-FB70D9F50E5D}" type="parTrans" cxnId="{A0B250A7-F3E2-4247-A4DD-66A365AA0A46}">
      <dgm:prSet/>
      <dgm:spPr/>
      <dgm:t>
        <a:bodyPr/>
        <a:lstStyle/>
        <a:p>
          <a:endParaRPr lang="ru-RU"/>
        </a:p>
      </dgm:t>
    </dgm:pt>
    <dgm:pt modelId="{5849DE08-C631-46E7-9CFE-8FEAA3698986}" type="sibTrans" cxnId="{A0B250A7-F3E2-4247-A4DD-66A365AA0A46}">
      <dgm:prSet/>
      <dgm:spPr/>
      <dgm:t>
        <a:bodyPr/>
        <a:lstStyle/>
        <a:p>
          <a:endParaRPr lang="ru-RU"/>
        </a:p>
      </dgm:t>
    </dgm:pt>
    <dgm:pt modelId="{80449DF0-8297-42B0-A7C0-CA45E6F45341}" type="pres">
      <dgm:prSet presAssocID="{EDB10B7F-7D9D-41D9-A41C-E0B5CBE1D3B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12C1B5-9E94-496D-992C-3C2FB35B43FA}" type="pres">
      <dgm:prSet presAssocID="{2BB22DE5-A4BE-4C7F-993A-E6DF6AC77006}" presName="composite" presStyleCnt="0"/>
      <dgm:spPr/>
    </dgm:pt>
    <dgm:pt modelId="{C4CBAF3A-99C5-4437-9C53-8DBA41280BDB}" type="pres">
      <dgm:prSet presAssocID="{2BB22DE5-A4BE-4C7F-993A-E6DF6AC77006}" presName="parentText" presStyleLbl="alignNode1" presStyleIdx="0" presStyleCnt="1" custLinFactNeighborX="0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38562D-C09E-425F-AFDC-E8F70622C0BC}" type="pres">
      <dgm:prSet presAssocID="{2BB22DE5-A4BE-4C7F-993A-E6DF6AC77006}" presName="descendantText" presStyleLbl="alignAcc1" presStyleIdx="0" presStyleCnt="1" custLinFactNeighborX="-6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858E64-B91C-4D92-8533-F8D5FD179776}" srcId="{EDB10B7F-7D9D-41D9-A41C-E0B5CBE1D3BC}" destId="{2BB22DE5-A4BE-4C7F-993A-E6DF6AC77006}" srcOrd="0" destOrd="0" parTransId="{5FC817AA-7994-4CD6-9963-59B1C50C1DE8}" sibTransId="{6CDD146C-A4A1-4BB2-812A-7F43321551F3}"/>
    <dgm:cxn modelId="{A0B250A7-F3E2-4247-A4DD-66A365AA0A46}" srcId="{2BB22DE5-A4BE-4C7F-993A-E6DF6AC77006}" destId="{5FBAC838-E998-46B5-A91F-FCAF0F8EA441}" srcOrd="0" destOrd="0" parTransId="{8B213456-B914-4BD5-995B-FB70D9F50E5D}" sibTransId="{5849DE08-C631-46E7-9CFE-8FEAA3698986}"/>
    <dgm:cxn modelId="{F9D453C2-F0B2-4C73-AB62-46A5B3AC4344}" type="presOf" srcId="{5FBAC838-E998-46B5-A91F-FCAF0F8EA441}" destId="{1238562D-C09E-425F-AFDC-E8F70622C0BC}" srcOrd="0" destOrd="0" presId="urn:microsoft.com/office/officeart/2005/8/layout/chevron2"/>
    <dgm:cxn modelId="{2BCBBFEE-E5F2-4BB9-B941-94BCE8DB4AB8}" type="presOf" srcId="{2BB22DE5-A4BE-4C7F-993A-E6DF6AC77006}" destId="{C4CBAF3A-99C5-4437-9C53-8DBA41280BDB}" srcOrd="0" destOrd="0" presId="urn:microsoft.com/office/officeart/2005/8/layout/chevron2"/>
    <dgm:cxn modelId="{C460ADDD-EB38-464C-B46A-8C058333D69F}" type="presOf" srcId="{EDB10B7F-7D9D-41D9-A41C-E0B5CBE1D3BC}" destId="{80449DF0-8297-42B0-A7C0-CA45E6F45341}" srcOrd="0" destOrd="0" presId="urn:microsoft.com/office/officeart/2005/8/layout/chevron2"/>
    <dgm:cxn modelId="{F93CD7DF-CB4C-4E5A-B991-68D42E511D78}" type="presParOf" srcId="{80449DF0-8297-42B0-A7C0-CA45E6F45341}" destId="{5B12C1B5-9E94-496D-992C-3C2FB35B43FA}" srcOrd="0" destOrd="0" presId="urn:microsoft.com/office/officeart/2005/8/layout/chevron2"/>
    <dgm:cxn modelId="{E6518114-0636-430E-A9BE-E787165216CC}" type="presParOf" srcId="{5B12C1B5-9E94-496D-992C-3C2FB35B43FA}" destId="{C4CBAF3A-99C5-4437-9C53-8DBA41280BDB}" srcOrd="0" destOrd="0" presId="urn:microsoft.com/office/officeart/2005/8/layout/chevron2"/>
    <dgm:cxn modelId="{C4F49C75-01D6-462B-B738-00F415314304}" type="presParOf" srcId="{5B12C1B5-9E94-496D-992C-3C2FB35B43FA}" destId="{1238562D-C09E-425F-AFDC-E8F70622C0B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CBAF3A-99C5-4437-9C53-8DBA41280BDB}">
      <dsp:nvSpPr>
        <dsp:cNvPr id="0" name=""/>
        <dsp:cNvSpPr/>
      </dsp:nvSpPr>
      <dsp:spPr>
        <a:xfrm rot="5400000">
          <a:off x="-284479" y="286333"/>
          <a:ext cx="1896527" cy="1327569"/>
        </a:xfrm>
        <a:prstGeom prst="chevron">
          <a:avLst/>
        </a:prstGeom>
        <a:gradFill rotWithShape="0">
          <a:gsLst>
            <a:gs pos="0">
              <a:srgbClr val="00B0F0"/>
            </a:gs>
            <a:gs pos="50000">
              <a:srgbClr val="0033CC"/>
            </a:gs>
            <a:gs pos="70000">
              <a:srgbClr val="00B0F0"/>
            </a:gs>
            <a:gs pos="100000">
              <a:srgbClr val="0033CC"/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700" b="0" kern="1200" dirty="0" smtClean="0">
            <a:solidFill>
              <a:schemeClr val="bg1"/>
            </a:solidFill>
            <a:latin typeface="Impact" pitchFamily="34" charset="0"/>
          </a:endParaRPr>
        </a:p>
      </dsp:txBody>
      <dsp:txXfrm rot="-5400000">
        <a:off x="1" y="665639"/>
        <a:ext cx="1327569" cy="568958"/>
      </dsp:txXfrm>
    </dsp:sp>
    <dsp:sp modelId="{1238562D-C09E-425F-AFDC-E8F70622C0BC}">
      <dsp:nvSpPr>
        <dsp:cNvPr id="0" name=""/>
        <dsp:cNvSpPr/>
      </dsp:nvSpPr>
      <dsp:spPr>
        <a:xfrm rot="5400000">
          <a:off x="3983634" y="-2656064"/>
          <a:ext cx="1232742" cy="6544872"/>
        </a:xfrm>
        <a:prstGeom prst="round2SameRect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Impact" pitchFamily="34" charset="0"/>
            </a:rPr>
            <a:t>Включение старшеклассников  в научно  -исследовательскую деятельность с учетом наших  индивидуальных потребностей и профессионального самоопределения;</a:t>
          </a:r>
          <a:endParaRPr lang="ru-RU" sz="2000" kern="1200" dirty="0">
            <a:latin typeface="Impact" pitchFamily="34" charset="0"/>
          </a:endParaRPr>
        </a:p>
      </dsp:txBody>
      <dsp:txXfrm rot="-5400000">
        <a:off x="1327569" y="60179"/>
        <a:ext cx="6484694" cy="11123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CBAF3A-99C5-4437-9C53-8DBA41280BDB}">
      <dsp:nvSpPr>
        <dsp:cNvPr id="0" name=""/>
        <dsp:cNvSpPr/>
      </dsp:nvSpPr>
      <dsp:spPr>
        <a:xfrm rot="5400000">
          <a:off x="-285035" y="285035"/>
          <a:ext cx="1900237" cy="1330165"/>
        </a:xfrm>
        <a:prstGeom prst="chevron">
          <a:avLst/>
        </a:prstGeom>
        <a:gradFill rotWithShape="0">
          <a:gsLst>
            <a:gs pos="0">
              <a:srgbClr val="00B0F0"/>
            </a:gs>
            <a:gs pos="50000">
              <a:srgbClr val="0033CC"/>
            </a:gs>
            <a:gs pos="70000">
              <a:srgbClr val="00B0F0"/>
            </a:gs>
            <a:gs pos="100000">
              <a:srgbClr val="0033CC"/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700" b="0" kern="1200" dirty="0" smtClean="0">
            <a:solidFill>
              <a:schemeClr val="bg1"/>
            </a:solidFill>
            <a:latin typeface="Impact" pitchFamily="34" charset="0"/>
          </a:endParaRPr>
        </a:p>
      </dsp:txBody>
      <dsp:txXfrm rot="-5400000">
        <a:off x="2" y="665082"/>
        <a:ext cx="1330165" cy="570072"/>
      </dsp:txXfrm>
    </dsp:sp>
    <dsp:sp modelId="{1238562D-C09E-425F-AFDC-E8F70622C0BC}">
      <dsp:nvSpPr>
        <dsp:cNvPr id="0" name=""/>
        <dsp:cNvSpPr/>
      </dsp:nvSpPr>
      <dsp:spPr>
        <a:xfrm rot="5400000">
          <a:off x="3983726" y="-2653561"/>
          <a:ext cx="1235154" cy="6542276"/>
        </a:xfrm>
        <a:prstGeom prst="round2SameRect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Impact" pitchFamily="34" charset="0"/>
            </a:rPr>
            <a:t>Изучение технических особенностей графических редакторов</a:t>
          </a:r>
          <a:endParaRPr lang="ru-RU" sz="2000" kern="1200" dirty="0">
            <a:latin typeface="Impact" pitchFamily="34" charset="0"/>
          </a:endParaRPr>
        </a:p>
      </dsp:txBody>
      <dsp:txXfrm rot="-5400000">
        <a:off x="1330166" y="60294"/>
        <a:ext cx="6481981" cy="11145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CBAF3A-99C5-4437-9C53-8DBA41280BDB}">
      <dsp:nvSpPr>
        <dsp:cNvPr id="0" name=""/>
        <dsp:cNvSpPr/>
      </dsp:nvSpPr>
      <dsp:spPr>
        <a:xfrm rot="5400000">
          <a:off x="-285035" y="285035"/>
          <a:ext cx="1900237" cy="1330165"/>
        </a:xfrm>
        <a:prstGeom prst="chevron">
          <a:avLst/>
        </a:prstGeom>
        <a:gradFill rotWithShape="0">
          <a:gsLst>
            <a:gs pos="0">
              <a:srgbClr val="00B0F0"/>
            </a:gs>
            <a:gs pos="50000">
              <a:srgbClr val="0033CC"/>
            </a:gs>
            <a:gs pos="70000">
              <a:srgbClr val="00B0F0"/>
            </a:gs>
            <a:gs pos="100000">
              <a:srgbClr val="0033CC"/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700" b="0" kern="1200" dirty="0" smtClean="0">
            <a:solidFill>
              <a:schemeClr val="bg1"/>
            </a:solidFill>
            <a:latin typeface="Impact" pitchFamily="34" charset="0"/>
          </a:endParaRPr>
        </a:p>
      </dsp:txBody>
      <dsp:txXfrm rot="-5400000">
        <a:off x="2" y="665082"/>
        <a:ext cx="1330165" cy="570072"/>
      </dsp:txXfrm>
    </dsp:sp>
    <dsp:sp modelId="{1238562D-C09E-425F-AFDC-E8F70622C0BC}">
      <dsp:nvSpPr>
        <dsp:cNvPr id="0" name=""/>
        <dsp:cNvSpPr/>
      </dsp:nvSpPr>
      <dsp:spPr>
        <a:xfrm rot="5400000">
          <a:off x="3939435" y="-2653561"/>
          <a:ext cx="1235154" cy="6542276"/>
        </a:xfrm>
        <a:prstGeom prst="round2SameRect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Impact" pitchFamily="34" charset="0"/>
            </a:rPr>
            <a:t>Эстетическая и художественная направленность в создании проектов</a:t>
          </a:r>
          <a:endParaRPr lang="ru-RU" sz="2000" kern="1200" dirty="0">
            <a:latin typeface="Impact" pitchFamily="34" charset="0"/>
          </a:endParaRPr>
        </a:p>
      </dsp:txBody>
      <dsp:txXfrm rot="-5400000">
        <a:off x="1285875" y="60294"/>
        <a:ext cx="6481981" cy="1114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451-367A-43EF-9761-1935AF35F1CF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5FA8E-1BF7-4AE4-9CE0-3FC09FA0BD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451-367A-43EF-9761-1935AF35F1CF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5FA8E-1BF7-4AE4-9CE0-3FC09FA0BD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451-367A-43EF-9761-1935AF35F1CF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5FA8E-1BF7-4AE4-9CE0-3FC09FA0BD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17715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77157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77158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77159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177161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77162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7716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7716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77165" name="Rectangle 13"/>
          <p:cNvSpPr>
            <a:spLocks noGrp="1" noChangeArrowheads="1"/>
          </p:cNvSpPr>
          <p:nvPr>
            <p:ph type="dt" sz="half" idx="2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77166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77167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59B57BF-5FD3-43A0-8084-EC1BD07EF8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0D8500-15B9-4512-BD9B-4C5A4D4783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204D27-F72A-4A8F-9437-35BB00C37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9A4AC9-075A-4DB8-892F-FAC8B1FB5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485797-61D0-4A8B-A365-7A6108B03F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D709CB-CB50-4FEC-9A3D-F9B75FB83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02B961-49EA-41DA-AAFE-CCB96090CA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A00EE3-9FEF-4A79-9C11-F77AFED9D8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451-367A-43EF-9761-1935AF35F1CF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5FA8E-1BF7-4AE4-9CE0-3FC09FA0BD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14453F-30C4-499B-8BC5-6F019E009D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B0291-4A95-4EE3-B9A7-1638C58F64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2021CE-987C-4D32-A6E0-7747A00F87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AB429B6-3050-4303-BE8E-B63FBAF052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9144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F51BBBD-7838-4B8D-A850-673C98801E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6067090-B61B-4C60-8D8F-F547BE7AA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C337778-EF5D-46C8-891D-5FE36878B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7BF-5FD3-43A0-8084-EC1BD07EF8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8500-15B9-4512-BD9B-4C5A4D4783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4D27-F72A-4A8F-9437-35BB00C376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451-367A-43EF-9761-1935AF35F1CF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5FA8E-1BF7-4AE4-9CE0-3FC09FA0BD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A4AC9-075A-4DB8-892F-FAC8B1FB5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85797-61D0-4A8B-A365-7A6108B03F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709CB-CB50-4FEC-9A3D-F9B75FB83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B961-49EA-41DA-AAFE-CCB96090CA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00EE3-9FEF-4A79-9C11-F77AFED9D8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4453F-30C4-499B-8BC5-6F019E009D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B0291-4A95-4EE3-B9A7-1638C58F64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21CE-987C-4D32-A6E0-7747A00F87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451-367A-43EF-9761-1935AF35F1CF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5FA8E-1BF7-4AE4-9CE0-3FC09FA0BD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451-367A-43EF-9761-1935AF35F1CF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5FA8E-1BF7-4AE4-9CE0-3FC09FA0BD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451-367A-43EF-9761-1935AF35F1CF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5FA8E-1BF7-4AE4-9CE0-3FC09FA0BD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451-367A-43EF-9761-1935AF35F1CF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5FA8E-1BF7-4AE4-9CE0-3FC09FA0BD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A451-367A-43EF-9761-1935AF35F1CF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5FA8E-1BF7-4AE4-9CE0-3FC09FA0BD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4BC0A451-367A-43EF-9761-1935AF35F1CF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AB5FA8E-1BF7-4AE4-9CE0-3FC09FA0BD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BC0A451-367A-43EF-9761-1935AF35F1CF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AB5FA8E-1BF7-4AE4-9CE0-3FC09FA0BD1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7613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76133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76134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76135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76136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7613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ru-RU"/>
          </a:p>
        </p:txBody>
      </p:sp>
      <p:sp>
        <p:nvSpPr>
          <p:cNvPr id="17613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/>
          </a:p>
        </p:txBody>
      </p:sp>
      <p:sp>
        <p:nvSpPr>
          <p:cNvPr id="17613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E50EDF52-22E0-43AA-BA85-2A24FF01FB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6140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ransition spd="med"/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EDF52-22E0-43AA-BA85-2A24FF01F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WordArt 3"/>
          <p:cNvSpPr>
            <a:spLocks noChangeArrowheads="1" noChangeShapeType="1" noTextEdit="1"/>
          </p:cNvSpPr>
          <p:nvPr/>
        </p:nvSpPr>
        <p:spPr bwMode="auto">
          <a:xfrm>
            <a:off x="1214414" y="3929066"/>
            <a:ext cx="7273925" cy="1655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3600" b="1" kern="10" cap="all" dirty="0">
              <a:ln w="0"/>
              <a:gradFill flip="none" rotWithShape="1">
                <a:gsLst>
                  <a:gs pos="0">
                    <a:srgbClr val="000000"/>
                  </a:gs>
                  <a:gs pos="39999">
                    <a:srgbClr val="0A128C"/>
                  </a:gs>
                  <a:gs pos="70000">
                    <a:srgbClr val="181CC7"/>
                  </a:gs>
                  <a:gs pos="88000">
                    <a:srgbClr val="7005D4"/>
                  </a:gs>
                  <a:gs pos="100000">
                    <a:srgbClr val="8C3D91"/>
                  </a:gs>
                </a:gsLst>
                <a:lin ang="13500000" scaled="1"/>
                <a:tileRect/>
              </a:gradFill>
              <a:effectLst>
                <a:reflection blurRad="12700" stA="50000" endPos="50000" dist="5000" dir="5400000" sy="-100000" rotWithShape="0"/>
              </a:effectLst>
              <a:latin typeface="Arial"/>
              <a:cs typeface="Arial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714480" y="785794"/>
            <a:ext cx="64294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4000" b="1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</a:rPr>
              <a:t>Элективный курс </a:t>
            </a:r>
            <a:endParaRPr lang="ru-RU" sz="4000" dirty="0" smtClean="0">
              <a:ln w="9000" cmpd="sng">
                <a:solidFill>
                  <a:schemeClr val="bg2">
                    <a:lumMod val="50000"/>
                  </a:schemeClr>
                </a:solidFill>
                <a:prstDash val="solid"/>
              </a:ln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3929066"/>
            <a:ext cx="722242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kern="10" spc="-150" dirty="0" smtClean="0">
                <a:ln w="28575">
                  <a:solidFill>
                    <a:schemeClr val="bg2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13500000" scaled="1"/>
                  <a:tileRect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  <a:cs typeface="Arial"/>
              </a:rPr>
              <a:t>Компьютерная графика </a:t>
            </a:r>
          </a:p>
          <a:p>
            <a:pPr algn="ctr"/>
            <a:r>
              <a:rPr lang="ru-RU" sz="4800" b="1" kern="10" spc="-150" dirty="0" smtClean="0">
                <a:ln w="28575">
                  <a:solidFill>
                    <a:schemeClr val="bg2">
                      <a:lumMod val="50000"/>
                    </a:schemeClr>
                  </a:solidFill>
                </a:ln>
                <a:gradFill flip="none" rotWithShape="1"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13500000" scaled="1"/>
                  <a:tileRect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  <a:cs typeface="Arial"/>
              </a:rPr>
              <a:t>и основы дизайна</a:t>
            </a:r>
            <a:endParaRPr lang="ru-RU" sz="28700" b="1" kern="10" spc="-150" dirty="0" smtClean="0">
              <a:ln w="28575">
                <a:solidFill>
                  <a:schemeClr val="bg2">
                    <a:lumMod val="50000"/>
                  </a:schemeClr>
                </a:solidFill>
              </a:ln>
              <a:gradFill flip="none" rotWithShape="1">
                <a:gsLst>
                  <a:gs pos="0">
                    <a:srgbClr val="000000"/>
                  </a:gs>
                  <a:gs pos="39999">
                    <a:srgbClr val="0A128C"/>
                  </a:gs>
                  <a:gs pos="70000">
                    <a:srgbClr val="181CC7"/>
                  </a:gs>
                  <a:gs pos="88000">
                    <a:srgbClr val="7005D4"/>
                  </a:gs>
                  <a:gs pos="100000">
                    <a:srgbClr val="8C3D91"/>
                  </a:gs>
                </a:gsLst>
                <a:lin ang="13500000" scaled="1"/>
                <a:tileRect/>
              </a:gradFill>
              <a:effectLst>
                <a:reflection blurRad="12700" stA="50000" endPos="50000" dist="5000" dir="5400000" sy="-100000" rotWithShape="0"/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4"/>
          <p:cNvGrpSpPr/>
          <p:nvPr/>
        </p:nvGrpSpPr>
        <p:grpSpPr>
          <a:xfrm rot="15913024">
            <a:off x="-1593710" y="2497195"/>
            <a:ext cx="4220549" cy="928694"/>
            <a:chOff x="2857488" y="3143248"/>
            <a:chExt cx="5000660" cy="1285884"/>
          </a:xfrm>
        </p:grpSpPr>
        <p:sp>
          <p:nvSpPr>
            <p:cNvPr id="22" name="Овал 21"/>
            <p:cNvSpPr/>
            <p:nvPr/>
          </p:nvSpPr>
          <p:spPr>
            <a:xfrm>
              <a:off x="2857488" y="3143248"/>
              <a:ext cx="5000660" cy="1285884"/>
            </a:xfrm>
            <a:prstGeom prst="ellipse">
              <a:avLst/>
            </a:prstGeom>
            <a:gradFill>
              <a:gsLst>
                <a:gs pos="0">
                  <a:srgbClr val="00FFFF">
                    <a:alpha val="32001"/>
                  </a:srgbClr>
                </a:gs>
                <a:gs pos="100000">
                  <a:srgbClr val="000000"/>
                </a:gs>
              </a:gsLst>
              <a:lin ang="5400000" scaled="1"/>
            </a:gradFill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3071802" y="3286124"/>
              <a:ext cx="3857652" cy="928694"/>
            </a:xfrm>
            <a:prstGeom prst="ellipse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 extrusionH="76200">
              <a:bevelT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9" name="Rectangle 96"/>
            <p:cNvSpPr>
              <a:spLocks noChangeArrowheads="1"/>
            </p:cNvSpPr>
            <p:nvPr/>
          </p:nvSpPr>
          <p:spPr bwMode="auto">
            <a:xfrm>
              <a:off x="3396983" y="3526014"/>
              <a:ext cx="3503517" cy="511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1600" b="1" dirty="0" smtClean="0">
                  <a:ln>
                    <a:solidFill>
                      <a:schemeClr val="accent5">
                        <a:lumMod val="50000"/>
                      </a:schemeClr>
                    </a:solidFill>
                  </a:ln>
                </a:rPr>
                <a:t>Введение в </a:t>
              </a:r>
              <a:r>
                <a:rPr lang="ru-RU" b="1" dirty="0" smtClean="0">
                  <a:ln>
                    <a:solidFill>
                      <a:schemeClr val="accent5">
                        <a:lumMod val="50000"/>
                      </a:schemeClr>
                    </a:solidFill>
                  </a:ln>
                </a:rPr>
                <a:t>курс. ТБ и ОТ</a:t>
              </a:r>
              <a:endParaRPr lang="ru-RU" b="1" dirty="0">
                <a:ln>
                  <a:solidFill>
                    <a:schemeClr val="accent5">
                      <a:lumMod val="50000"/>
                    </a:schemeClr>
                  </a:solidFill>
                </a:ln>
              </a:endParaRPr>
            </a:p>
          </p:txBody>
        </p:sp>
      </p:grpSp>
      <p:grpSp>
        <p:nvGrpSpPr>
          <p:cNvPr id="4" name="Группа 68"/>
          <p:cNvGrpSpPr/>
          <p:nvPr/>
        </p:nvGrpSpPr>
        <p:grpSpPr>
          <a:xfrm rot="16808779">
            <a:off x="-677099" y="2646806"/>
            <a:ext cx="4314185" cy="928694"/>
            <a:chOff x="-1603884" y="677245"/>
            <a:chExt cx="5000660" cy="1285884"/>
          </a:xfrm>
        </p:grpSpPr>
        <p:sp>
          <p:nvSpPr>
            <p:cNvPr id="70" name="Овал 69"/>
            <p:cNvSpPr/>
            <p:nvPr/>
          </p:nvSpPr>
          <p:spPr>
            <a:xfrm>
              <a:off x="-1603884" y="677245"/>
              <a:ext cx="5000660" cy="1285884"/>
            </a:xfrm>
            <a:prstGeom prst="ellipse">
              <a:avLst/>
            </a:prstGeom>
            <a:gradFill>
              <a:gsLst>
                <a:gs pos="0">
                  <a:srgbClr val="00FFFF">
                    <a:alpha val="32001"/>
                  </a:srgbClr>
                </a:gs>
                <a:gs pos="100000">
                  <a:srgbClr val="000000"/>
                </a:gs>
              </a:gsLst>
              <a:lin ang="5400000" scaled="1"/>
            </a:gradFill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71" name="Овал 70"/>
            <p:cNvSpPr/>
            <p:nvPr/>
          </p:nvSpPr>
          <p:spPr>
            <a:xfrm>
              <a:off x="-978585" y="813039"/>
              <a:ext cx="3857652" cy="928693"/>
            </a:xfrm>
            <a:prstGeom prst="ellipse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 extrusionH="76200">
              <a:bevelT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72" name="Rectangle 96"/>
            <p:cNvSpPr>
              <a:spLocks noChangeArrowheads="1"/>
            </p:cNvSpPr>
            <p:nvPr/>
          </p:nvSpPr>
          <p:spPr bwMode="auto">
            <a:xfrm>
              <a:off x="-757360" y="955259"/>
              <a:ext cx="3151887" cy="511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1600" b="1" dirty="0" smtClean="0">
                  <a:ln>
                    <a:solidFill>
                      <a:schemeClr val="accent5">
                        <a:lumMod val="50000"/>
                      </a:schemeClr>
                    </a:solidFill>
                  </a:ln>
                </a:rPr>
                <a:t>Компьютерная</a:t>
              </a:r>
              <a:r>
                <a:rPr lang="ru-RU" b="1" dirty="0" smtClean="0">
                  <a:ln>
                    <a:solidFill>
                      <a:schemeClr val="accent5">
                        <a:lumMod val="50000"/>
                      </a:schemeClr>
                    </a:solidFill>
                  </a:ln>
                </a:rPr>
                <a:t> графика</a:t>
              </a:r>
              <a:endParaRPr lang="ru-RU" b="1" dirty="0">
                <a:ln>
                  <a:solidFill>
                    <a:schemeClr val="accent5">
                      <a:lumMod val="50000"/>
                    </a:schemeClr>
                  </a:solidFill>
                </a:ln>
              </a:endParaRPr>
            </a:p>
          </p:txBody>
        </p:sp>
      </p:grpSp>
      <p:grpSp>
        <p:nvGrpSpPr>
          <p:cNvPr id="5" name="Группа 64"/>
          <p:cNvGrpSpPr/>
          <p:nvPr/>
        </p:nvGrpSpPr>
        <p:grpSpPr>
          <a:xfrm rot="18121371">
            <a:off x="643631" y="2665636"/>
            <a:ext cx="4106395" cy="928694"/>
            <a:chOff x="2857488" y="3143248"/>
            <a:chExt cx="5000660" cy="1285884"/>
          </a:xfrm>
        </p:grpSpPr>
        <p:sp>
          <p:nvSpPr>
            <p:cNvPr id="66" name="Овал 65"/>
            <p:cNvSpPr/>
            <p:nvPr/>
          </p:nvSpPr>
          <p:spPr>
            <a:xfrm>
              <a:off x="2857488" y="3143248"/>
              <a:ext cx="5000660" cy="1285884"/>
            </a:xfrm>
            <a:prstGeom prst="ellipse">
              <a:avLst/>
            </a:prstGeom>
            <a:gradFill>
              <a:gsLst>
                <a:gs pos="0">
                  <a:srgbClr val="00FFFF">
                    <a:alpha val="32001"/>
                  </a:srgbClr>
                </a:gs>
                <a:gs pos="100000">
                  <a:srgbClr val="000000"/>
                </a:gs>
              </a:gsLst>
              <a:lin ang="5400000" scaled="1"/>
            </a:gradFill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67" name="Овал 66"/>
            <p:cNvSpPr/>
            <p:nvPr/>
          </p:nvSpPr>
          <p:spPr>
            <a:xfrm>
              <a:off x="3071802" y="3286124"/>
              <a:ext cx="3857652" cy="928694"/>
            </a:xfrm>
            <a:prstGeom prst="ellipse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 extrusionH="76200">
              <a:bevelT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68" name="Rectangle 96"/>
            <p:cNvSpPr>
              <a:spLocks noChangeArrowheads="1"/>
            </p:cNvSpPr>
            <p:nvPr/>
          </p:nvSpPr>
          <p:spPr bwMode="auto">
            <a:xfrm>
              <a:off x="3157691" y="3396436"/>
              <a:ext cx="4121464" cy="511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600" b="1" dirty="0" smtClean="0">
                  <a:ln>
                    <a:solidFill>
                      <a:schemeClr val="accent5">
                        <a:lumMod val="50000"/>
                      </a:schemeClr>
                    </a:solidFill>
                  </a:ln>
                </a:rPr>
                <a:t>Программа</a:t>
              </a:r>
              <a:r>
                <a:rPr lang="ru-RU" b="1" dirty="0" smtClean="0">
                  <a:ln>
                    <a:solidFill>
                      <a:schemeClr val="accent5">
                        <a:lumMod val="50000"/>
                      </a:schemeClr>
                    </a:solidFill>
                  </a:ln>
                </a:rPr>
                <a:t> </a:t>
              </a:r>
              <a:r>
                <a:rPr lang="en-US" b="1" dirty="0" smtClean="0">
                  <a:ln>
                    <a:solidFill>
                      <a:schemeClr val="accent5">
                        <a:lumMod val="50000"/>
                      </a:schemeClr>
                    </a:solidFill>
                  </a:ln>
                </a:rPr>
                <a:t>Microsoft Word</a:t>
              </a:r>
              <a:r>
                <a:rPr lang="ru-RU" b="1" dirty="0" smtClean="0">
                  <a:ln>
                    <a:solidFill>
                      <a:schemeClr val="accent5">
                        <a:lumMod val="50000"/>
                      </a:schemeClr>
                    </a:solidFill>
                  </a:ln>
                </a:rPr>
                <a:t> </a:t>
              </a:r>
              <a:endParaRPr lang="ru-RU" b="1" dirty="0">
                <a:ln>
                  <a:solidFill>
                    <a:schemeClr val="accent5">
                      <a:lumMod val="50000"/>
                    </a:schemeClr>
                  </a:solidFill>
                </a:ln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214290"/>
            <a:ext cx="6786610" cy="114300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b="1" kern="10" dirty="0" smtClean="0">
                <a:ln w="11430"/>
                <a:solidFill>
                  <a:schemeClr val="accent3">
                    <a:lumMod val="8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ea typeface="+mn-ea"/>
                <a:cs typeface="Arial"/>
              </a:rPr>
              <a:t>программа  курса   </a:t>
            </a:r>
            <a:br>
              <a:rPr lang="ru-RU" sz="2000" b="1" kern="10" dirty="0" smtClean="0">
                <a:ln w="11430"/>
                <a:solidFill>
                  <a:schemeClr val="accent3">
                    <a:lumMod val="8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ea typeface="+mn-ea"/>
                <a:cs typeface="Arial"/>
              </a:rPr>
            </a:br>
            <a:r>
              <a:rPr lang="ru-RU" sz="2000" b="1" kern="10" dirty="0" smtClean="0">
                <a:ln w="11430"/>
                <a:solidFill>
                  <a:schemeClr val="accent3">
                    <a:lumMod val="8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ea typeface="+mn-ea"/>
                <a:cs typeface="Arial"/>
              </a:rPr>
              <a:t> </a:t>
            </a:r>
            <a:r>
              <a:rPr lang="ru-RU" sz="4000" b="1" kern="1200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  <a:ea typeface="+mn-ea"/>
                <a:cs typeface="+mn-cs"/>
              </a:rPr>
              <a:t>«</a:t>
            </a:r>
            <a:r>
              <a:rPr lang="ru-RU" sz="3600" b="1" kern="1200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  <a:ea typeface="+mn-ea"/>
                <a:cs typeface="+mn-cs"/>
              </a:rPr>
              <a:t>Компьютерная  графика  и основы  дизайна»</a:t>
            </a:r>
            <a:r>
              <a:rPr lang="ru-RU" sz="5400" b="1" kern="1200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  <a:ea typeface="+mn-ea"/>
                <a:cs typeface="+mn-cs"/>
              </a:rPr>
              <a:t/>
            </a:r>
            <a:br>
              <a:rPr lang="ru-RU" sz="5400" b="1" kern="1200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  <a:ea typeface="+mn-ea"/>
                <a:cs typeface="+mn-cs"/>
              </a:rPr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grpSp>
        <p:nvGrpSpPr>
          <p:cNvPr id="38" name="Группа 37"/>
          <p:cNvGrpSpPr/>
          <p:nvPr/>
        </p:nvGrpSpPr>
        <p:grpSpPr>
          <a:xfrm>
            <a:off x="1323680" y="3491719"/>
            <a:ext cx="4100301" cy="1039142"/>
            <a:chOff x="1323680" y="3491719"/>
            <a:chExt cx="4100301" cy="1039142"/>
          </a:xfrm>
        </p:grpSpPr>
        <p:sp>
          <p:nvSpPr>
            <p:cNvPr id="55" name="Овал 54"/>
            <p:cNvSpPr/>
            <p:nvPr/>
          </p:nvSpPr>
          <p:spPr>
            <a:xfrm rot="19445503">
              <a:off x="1323680" y="3491719"/>
              <a:ext cx="4100301" cy="1031780"/>
            </a:xfrm>
            <a:prstGeom prst="ellipse">
              <a:avLst/>
            </a:prstGeom>
            <a:gradFill>
              <a:gsLst>
                <a:gs pos="0">
                  <a:srgbClr val="00FFFF">
                    <a:alpha val="32001"/>
                  </a:srgbClr>
                </a:gs>
                <a:gs pos="100000">
                  <a:srgbClr val="000000"/>
                </a:gs>
              </a:gsLst>
              <a:lin ang="5400000" scaled="1"/>
            </a:gradFill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6" name="Овал 55"/>
            <p:cNvSpPr/>
            <p:nvPr/>
          </p:nvSpPr>
          <p:spPr>
            <a:xfrm rot="19445503">
              <a:off x="1632437" y="3785686"/>
              <a:ext cx="3163089" cy="745175"/>
            </a:xfrm>
            <a:prstGeom prst="ellipse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 extrusionH="76200">
              <a:bevelT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7" name="Rectangle 96"/>
            <p:cNvSpPr>
              <a:spLocks noChangeArrowheads="1"/>
            </p:cNvSpPr>
            <p:nvPr/>
          </p:nvSpPr>
          <p:spPr bwMode="auto">
            <a:xfrm rot="19445503">
              <a:off x="1788328" y="3992209"/>
              <a:ext cx="279647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1600" b="1" dirty="0" smtClean="0">
                  <a:ln>
                    <a:solidFill>
                      <a:schemeClr val="accent5">
                        <a:lumMod val="50000"/>
                      </a:schemeClr>
                    </a:solidFill>
                  </a:ln>
                </a:rPr>
                <a:t>Программа</a:t>
              </a:r>
              <a:r>
                <a:rPr lang="ru-RU" b="1" dirty="0" smtClean="0">
                  <a:ln>
                    <a:solidFill>
                      <a:schemeClr val="accent5">
                        <a:lumMod val="50000"/>
                      </a:schemeClr>
                    </a:solidFill>
                  </a:ln>
                </a:rPr>
                <a:t> </a:t>
              </a:r>
              <a:r>
                <a:rPr lang="en-US" b="1" dirty="0" smtClean="0">
                  <a:ln>
                    <a:solidFill>
                      <a:schemeClr val="accent5">
                        <a:lumMod val="50000"/>
                      </a:schemeClr>
                    </a:solidFill>
                  </a:ln>
                </a:rPr>
                <a:t>Microsoft PP</a:t>
              </a:r>
              <a:endParaRPr lang="ru-RU" b="1" dirty="0">
                <a:ln>
                  <a:solidFill>
                    <a:schemeClr val="accent5">
                      <a:lumMod val="50000"/>
                    </a:schemeClr>
                  </a:solidFill>
                </a:ln>
              </a:endParaRPr>
            </a:p>
          </p:txBody>
        </p:sp>
      </p:grpSp>
      <p:grpSp>
        <p:nvGrpSpPr>
          <p:cNvPr id="7" name="Группа 57"/>
          <p:cNvGrpSpPr/>
          <p:nvPr/>
        </p:nvGrpSpPr>
        <p:grpSpPr>
          <a:xfrm rot="20718861">
            <a:off x="1695416" y="4706746"/>
            <a:ext cx="4000528" cy="928694"/>
            <a:chOff x="2857488" y="3143248"/>
            <a:chExt cx="5000660" cy="1285884"/>
          </a:xfrm>
        </p:grpSpPr>
        <p:sp>
          <p:nvSpPr>
            <p:cNvPr id="59" name="Овал 58"/>
            <p:cNvSpPr/>
            <p:nvPr/>
          </p:nvSpPr>
          <p:spPr>
            <a:xfrm>
              <a:off x="2857488" y="3143248"/>
              <a:ext cx="5000660" cy="1285884"/>
            </a:xfrm>
            <a:prstGeom prst="ellipse">
              <a:avLst/>
            </a:prstGeom>
            <a:gradFill>
              <a:gsLst>
                <a:gs pos="0">
                  <a:srgbClr val="00FFFF">
                    <a:alpha val="32001"/>
                  </a:srgbClr>
                </a:gs>
                <a:gs pos="100000">
                  <a:srgbClr val="000000"/>
                </a:gs>
              </a:gsLst>
              <a:lin ang="5400000" scaled="1"/>
            </a:gradFill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60" name="Овал 59"/>
            <p:cNvSpPr/>
            <p:nvPr/>
          </p:nvSpPr>
          <p:spPr>
            <a:xfrm>
              <a:off x="3071802" y="3286124"/>
              <a:ext cx="3857652" cy="928694"/>
            </a:xfrm>
            <a:prstGeom prst="ellipse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 extrusionH="76200">
              <a:bevelT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61" name="Rectangle 96"/>
            <p:cNvSpPr>
              <a:spLocks noChangeArrowheads="1"/>
            </p:cNvSpPr>
            <p:nvPr/>
          </p:nvSpPr>
          <p:spPr bwMode="auto">
            <a:xfrm>
              <a:off x="3445796" y="3382219"/>
              <a:ext cx="3383379" cy="511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1600" b="1" dirty="0" smtClean="0">
                  <a:ln>
                    <a:solidFill>
                      <a:schemeClr val="accent5">
                        <a:lumMod val="50000"/>
                      </a:schemeClr>
                    </a:solidFill>
                  </a:ln>
                </a:rPr>
                <a:t>Программа</a:t>
              </a:r>
              <a:r>
                <a:rPr lang="ru-RU" b="1" dirty="0" smtClean="0">
                  <a:ln>
                    <a:solidFill>
                      <a:schemeClr val="accent5">
                        <a:lumMod val="50000"/>
                      </a:schemeClr>
                    </a:solidFill>
                  </a:ln>
                </a:rPr>
                <a:t> </a:t>
              </a:r>
              <a:r>
                <a:rPr lang="en-US" b="1" dirty="0" err="1" smtClean="0">
                  <a:ln>
                    <a:solidFill>
                      <a:schemeClr val="accent5">
                        <a:lumMod val="50000"/>
                      </a:schemeClr>
                    </a:solidFill>
                  </a:ln>
                </a:rPr>
                <a:t>MovieMaker</a:t>
              </a:r>
              <a:endParaRPr lang="ru-RU" b="1" dirty="0">
                <a:ln>
                  <a:solidFill>
                    <a:schemeClr val="accent5">
                      <a:lumMod val="50000"/>
                    </a:schemeClr>
                  </a:solidFill>
                </a:ln>
              </a:endParaRPr>
            </a:p>
          </p:txBody>
        </p:sp>
      </p:grpSp>
      <p:grpSp>
        <p:nvGrpSpPr>
          <p:cNvPr id="8" name="Группа 49"/>
          <p:cNvGrpSpPr/>
          <p:nvPr/>
        </p:nvGrpSpPr>
        <p:grpSpPr>
          <a:xfrm>
            <a:off x="1785918" y="5643578"/>
            <a:ext cx="4143404" cy="928694"/>
            <a:chOff x="2857488" y="3143248"/>
            <a:chExt cx="5000660" cy="1285884"/>
          </a:xfrm>
        </p:grpSpPr>
        <p:sp>
          <p:nvSpPr>
            <p:cNvPr id="51" name="Овал 50"/>
            <p:cNvSpPr/>
            <p:nvPr/>
          </p:nvSpPr>
          <p:spPr>
            <a:xfrm>
              <a:off x="2857488" y="3143248"/>
              <a:ext cx="5000660" cy="1285884"/>
            </a:xfrm>
            <a:prstGeom prst="ellipse">
              <a:avLst/>
            </a:prstGeom>
            <a:gradFill>
              <a:gsLst>
                <a:gs pos="0">
                  <a:srgbClr val="00FFFF">
                    <a:alpha val="32001"/>
                  </a:srgbClr>
                </a:gs>
                <a:gs pos="100000">
                  <a:srgbClr val="000000"/>
                </a:gs>
              </a:gsLst>
              <a:lin ang="5400000" scaled="1"/>
            </a:gradFill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2" name="Овал 51"/>
            <p:cNvSpPr/>
            <p:nvPr/>
          </p:nvSpPr>
          <p:spPr>
            <a:xfrm>
              <a:off x="3071802" y="3286124"/>
              <a:ext cx="3857652" cy="928694"/>
            </a:xfrm>
            <a:prstGeom prst="ellipse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 extrusionH="76200">
              <a:bevelT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3" name="Rectangle 96"/>
            <p:cNvSpPr>
              <a:spLocks noChangeArrowheads="1"/>
            </p:cNvSpPr>
            <p:nvPr/>
          </p:nvSpPr>
          <p:spPr bwMode="auto">
            <a:xfrm>
              <a:off x="3633452" y="3439990"/>
              <a:ext cx="2685925" cy="511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ln>
                    <a:solidFill>
                      <a:schemeClr val="accent5">
                        <a:lumMod val="50000"/>
                      </a:schemeClr>
                    </a:solidFill>
                  </a:ln>
                </a:rPr>
                <a:t>Защита проектов </a:t>
              </a:r>
              <a:endParaRPr lang="ru-RU" b="1" dirty="0">
                <a:ln>
                  <a:solidFill>
                    <a:schemeClr val="accent5">
                      <a:lumMod val="50000"/>
                    </a:schemeClr>
                  </a:solidFill>
                </a:ln>
              </a:endParaRPr>
            </a:p>
          </p:txBody>
        </p:sp>
      </p:grpSp>
      <p:sp>
        <p:nvSpPr>
          <p:cNvPr id="75" name="Овал 74"/>
          <p:cNvSpPr/>
          <p:nvPr/>
        </p:nvSpPr>
        <p:spPr>
          <a:xfrm>
            <a:off x="0" y="4714884"/>
            <a:ext cx="2143108" cy="1928826"/>
          </a:xfrm>
          <a:prstGeom prst="ellipse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8100000" scaled="0"/>
            <a:tileRect/>
          </a:gradFill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5786446" y="2285992"/>
            <a:ext cx="3071834" cy="4214842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0" y="5072074"/>
            <a:ext cx="2214546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16</a:t>
            </a:r>
            <a:endParaRPr lang="ru-RU" sz="32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kern="1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часов</a:t>
            </a:r>
            <a:endParaRPr lang="ru-RU" sz="4400" b="1" kern="10" spc="50" dirty="0" smtClean="0">
              <a:ln w="11430"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786446" y="2285992"/>
            <a:ext cx="3071834" cy="4214842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715008" y="2285992"/>
            <a:ext cx="3071834" cy="4214842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5" grpId="0" animBg="1"/>
      <p:bldP spid="85" grpId="0" animBg="1"/>
      <p:bldP spid="31" grpId="0"/>
      <p:bldP spid="33" grpId="0" animBg="1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71472" y="1071546"/>
            <a:ext cx="414340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</a:rPr>
              <a:t>Формы </a:t>
            </a:r>
          </a:p>
          <a:p>
            <a:pPr algn="ctr"/>
            <a:r>
              <a:rPr lang="ru-RU" sz="8000" b="1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</a:rPr>
              <a:t>занятий</a:t>
            </a:r>
          </a:p>
        </p:txBody>
      </p:sp>
      <p:sp>
        <p:nvSpPr>
          <p:cNvPr id="14" name="Пятиугольник 13"/>
          <p:cNvSpPr/>
          <p:nvPr/>
        </p:nvSpPr>
        <p:spPr>
          <a:xfrm>
            <a:off x="785786" y="4286256"/>
            <a:ext cx="4000528" cy="500066"/>
          </a:xfrm>
          <a:prstGeom prst="homePlate">
            <a:avLst/>
          </a:prstGeom>
          <a:solidFill>
            <a:schemeClr val="accent3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extrusionH="76200" contourW="12700" prstMaterial="dkEdge">
            <a:bevelT prst="angle"/>
            <a:extrusionClr>
              <a:srgbClr val="CCFFFF"/>
            </a:extrusionClr>
            <a:contourClr>
              <a:srgbClr val="0033C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Impact" pitchFamily="34" charset="0"/>
              </a:rPr>
              <a:t>теоретические</a:t>
            </a:r>
            <a:endParaRPr lang="ru-RU" dirty="0">
              <a:solidFill>
                <a:srgbClr val="C00000"/>
              </a:solidFill>
              <a:latin typeface="Impact" pitchFamily="34" charset="0"/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785786" y="4929198"/>
            <a:ext cx="4000528" cy="500066"/>
          </a:xfrm>
          <a:prstGeom prst="homePlate">
            <a:avLst/>
          </a:prstGeom>
          <a:solidFill>
            <a:schemeClr val="accent3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extrusionH="76200" contourW="12700" prstMaterial="dkEdge">
            <a:bevelT prst="angle"/>
            <a:extrusionClr>
              <a:srgbClr val="CCFFFF"/>
            </a:extrusionClr>
            <a:contourClr>
              <a:srgbClr val="0033C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Impact" pitchFamily="34" charset="0"/>
              </a:rPr>
              <a:t>практические</a:t>
            </a:r>
          </a:p>
        </p:txBody>
      </p:sp>
      <p:sp>
        <p:nvSpPr>
          <p:cNvPr id="17" name="Пятиугольник 16"/>
          <p:cNvSpPr/>
          <p:nvPr/>
        </p:nvSpPr>
        <p:spPr>
          <a:xfrm>
            <a:off x="785786" y="5572140"/>
            <a:ext cx="4071966" cy="428628"/>
          </a:xfrm>
          <a:prstGeom prst="homePlate">
            <a:avLst/>
          </a:prstGeom>
          <a:solidFill>
            <a:schemeClr val="accent3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extrusionH="76200" contourW="12700" prstMaterial="dkEdge">
            <a:bevelT prst="angle"/>
            <a:extrusionClr>
              <a:srgbClr val="CCFFFF"/>
            </a:extrusionClr>
            <a:contourClr>
              <a:srgbClr val="0033C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Impact" pitchFamily="34" charset="0"/>
              </a:rPr>
              <a:t>выполнение творческих заданий</a:t>
            </a:r>
          </a:p>
        </p:txBody>
      </p:sp>
      <p:sp>
        <p:nvSpPr>
          <p:cNvPr id="10" name="Пятиугольник 9"/>
          <p:cNvSpPr/>
          <p:nvPr/>
        </p:nvSpPr>
        <p:spPr>
          <a:xfrm>
            <a:off x="785786" y="6143644"/>
            <a:ext cx="4071966" cy="500066"/>
          </a:xfrm>
          <a:prstGeom prst="homePlate">
            <a:avLst/>
          </a:prstGeom>
          <a:solidFill>
            <a:schemeClr val="accent3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extrusionH="76200" contourW="12700" prstMaterial="dkEdge">
            <a:bevelT prst="angle"/>
            <a:extrusionClr>
              <a:srgbClr val="CCFFFF"/>
            </a:extrusionClr>
            <a:contourClr>
              <a:srgbClr val="0033C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Impact" pitchFamily="34" charset="0"/>
              </a:rPr>
              <a:t>защита проектов </a:t>
            </a:r>
          </a:p>
        </p:txBody>
      </p:sp>
      <p:pic>
        <p:nvPicPr>
          <p:cNvPr id="11" name="Picture 2" descr="C:\Documents and Settings\Admin\Мои документы\Док 2008\НАДО\ФОТО для\3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0034" y="357166"/>
            <a:ext cx="4643470" cy="3500462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4" name="TextBox 23"/>
          <p:cNvSpPr txBox="1"/>
          <p:nvPr/>
        </p:nvSpPr>
        <p:spPr>
          <a:xfrm>
            <a:off x="4286248" y="1142984"/>
            <a:ext cx="4857752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Сориентироваться</a:t>
            </a:r>
          </a:p>
          <a:p>
            <a:pPr algn="ctr"/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 в выборе </a:t>
            </a:r>
          </a:p>
          <a:p>
            <a:pPr algn="ctr"/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профиля; </a:t>
            </a:r>
            <a:endParaRPr lang="ru-RU" sz="32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57720" y="642918"/>
            <a:ext cx="4286280" cy="55092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Познакомиться</a:t>
            </a:r>
          </a:p>
          <a:p>
            <a:pPr lvl="0" algn="ctr"/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 с типичными</a:t>
            </a:r>
          </a:p>
          <a:p>
            <a:pPr lvl="0" algn="ctr"/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 видами</a:t>
            </a:r>
          </a:p>
          <a:p>
            <a:pPr lvl="0" algn="ctr"/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 деятельности</a:t>
            </a:r>
          </a:p>
          <a:p>
            <a:pPr lvl="0" algn="ctr"/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 по данному </a:t>
            </a:r>
          </a:p>
          <a:p>
            <a:pPr lvl="0" algn="ctr"/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направлению;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57720" y="785794"/>
            <a:ext cx="4286280" cy="55092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Совершен-</a:t>
            </a:r>
          </a:p>
          <a:p>
            <a:pPr lvl="0" algn="ctr"/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 algn="ctr"/>
            <a:r>
              <a:rPr lang="ru-RU" sz="3200" b="1" cap="all" dirty="0" err="1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ствовать</a:t>
            </a:r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</a:p>
          <a:p>
            <a:pPr lvl="0" algn="ctr"/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навыки и </a:t>
            </a:r>
          </a:p>
          <a:p>
            <a:pPr lvl="0" algn="ctr"/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приёмы </a:t>
            </a:r>
          </a:p>
          <a:p>
            <a:pPr lvl="0" algn="ctr"/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Оформления</a:t>
            </a:r>
          </a:p>
          <a:p>
            <a:pPr lvl="0" algn="ctr"/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 документов;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57720" y="785794"/>
            <a:ext cx="4286280" cy="55092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проявить </a:t>
            </a:r>
          </a:p>
          <a:p>
            <a:pPr lvl="0" algn="ctr"/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себя в </a:t>
            </a:r>
          </a:p>
          <a:p>
            <a:pPr lvl="0" algn="ctr"/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творческой и </a:t>
            </a:r>
          </a:p>
          <a:p>
            <a:pPr lvl="0" algn="ctr"/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 algn="ctr"/>
            <a:r>
              <a:rPr lang="ru-RU" sz="3200" b="1" cap="all" dirty="0" err="1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Исследо</a:t>
            </a:r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-</a:t>
            </a:r>
          </a:p>
          <a:p>
            <a:pPr lvl="0" algn="ctr"/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 algn="ctr"/>
            <a:r>
              <a:rPr lang="ru-RU" sz="3200" b="1" cap="all" dirty="0" err="1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Вательской</a:t>
            </a:r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 algn="ctr"/>
            <a:endParaRPr lang="ru-RU" sz="3200" b="1" cap="all" dirty="0" smtClean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lvl="0" algn="ctr"/>
            <a:r>
              <a:rPr lang="ru-RU" sz="32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  деятельности;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500"/>
                            </p:stCondLst>
                            <p:childTnLst>
                              <p:par>
                                <p:cTn id="47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000"/>
                            </p:stCondLst>
                            <p:childTnLst>
                              <p:par>
                                <p:cTn id="51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2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500"/>
                            </p:stCondLst>
                            <p:childTnLst>
                              <p:par>
                                <p:cTn id="55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6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0.25 0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0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0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0" grpId="0" animBg="1"/>
      <p:bldP spid="10" grpId="1" animBg="1"/>
      <p:bldP spid="25" grpId="0"/>
      <p:bldP spid="25" grpId="1"/>
      <p:bldP spid="26" grpId="0"/>
      <p:bldP spid="26" grpId="1"/>
      <p:bldP spid="2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42852"/>
            <a:ext cx="8086756" cy="1143000"/>
          </a:xfrm>
        </p:spPr>
        <p:txBody>
          <a:bodyPr/>
          <a:lstStyle/>
          <a:p>
            <a:r>
              <a:rPr lang="ru-RU" sz="2800" b="1" kern="1200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  <a:ea typeface="+mn-ea"/>
                <a:cs typeface="+mn-cs"/>
              </a:rPr>
              <a:t>Основные</a:t>
            </a:r>
            <a:r>
              <a:rPr lang="en-US" sz="2800" b="1" kern="1200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  <a:ea typeface="+mn-ea"/>
                <a:cs typeface="+mn-cs"/>
              </a:rPr>
              <a:t> </a:t>
            </a:r>
            <a:r>
              <a:rPr lang="ru-RU" sz="2800" b="1" kern="1200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  <a:ea typeface="+mn-ea"/>
                <a:cs typeface="+mn-cs"/>
              </a:rPr>
              <a:t> </a:t>
            </a:r>
            <a:r>
              <a:rPr lang="en-US" sz="4400" b="1" kern="1200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  <a:ea typeface="+mn-ea"/>
                <a:cs typeface="+mn-cs"/>
              </a:rPr>
              <a:t/>
            </a:r>
            <a:br>
              <a:rPr lang="en-US" sz="4400" b="1" kern="1200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  <a:ea typeface="+mn-ea"/>
                <a:cs typeface="+mn-cs"/>
              </a:rPr>
            </a:br>
            <a:r>
              <a:rPr lang="ru-RU" sz="5400" b="1" kern="1200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  <a:ea typeface="+mn-ea"/>
                <a:cs typeface="+mn-cs"/>
              </a:rPr>
              <a:t>направления </a:t>
            </a:r>
            <a:r>
              <a:rPr lang="en-US" sz="5400" b="1" kern="1200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  <a:ea typeface="+mn-ea"/>
                <a:cs typeface="+mn-cs"/>
              </a:rPr>
              <a:t>  </a:t>
            </a:r>
            <a:r>
              <a:rPr lang="ru-RU" sz="5400" b="1" kern="1200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  <a:ea typeface="+mn-ea"/>
                <a:cs typeface="+mn-cs"/>
              </a:rPr>
              <a:t>работы</a:t>
            </a:r>
            <a:endParaRPr lang="ru-RU" sz="5400" b="1" kern="1200" cap="all" dirty="0">
              <a:ln w="9000" cmpd="sng">
                <a:solidFill>
                  <a:schemeClr val="bg2">
                    <a:lumMod val="5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39999">
                    <a:schemeClr val="bg1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Impact" pitchFamily="34" charset="0"/>
              <a:ea typeface="+mn-ea"/>
              <a:cs typeface="+mn-cs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85786" y="1785926"/>
          <a:ext cx="7872442" cy="1900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785786" y="1785926"/>
          <a:ext cx="7872442" cy="1900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Содержимое 3"/>
          <p:cNvGraphicFramePr>
            <a:graphicFrameLocks/>
          </p:cNvGraphicFramePr>
          <p:nvPr/>
        </p:nvGraphicFramePr>
        <p:xfrm>
          <a:off x="785786" y="1785926"/>
          <a:ext cx="7872442" cy="1900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16" name="Рисунок 15" descr="IMG_4074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71670" y="3214686"/>
            <a:ext cx="6572296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7"/>
          <p:cNvSpPr>
            <a:spLocks noChangeArrowheads="1"/>
          </p:cNvSpPr>
          <p:nvPr/>
        </p:nvSpPr>
        <p:spPr bwMode="auto">
          <a:xfrm flipH="1">
            <a:off x="3214678" y="4786322"/>
            <a:ext cx="5548308" cy="857256"/>
          </a:xfrm>
          <a:prstGeom prst="wedgeRectCallout">
            <a:avLst>
              <a:gd name="adj1" fmla="val 69443"/>
              <a:gd name="adj2" fmla="val -164778"/>
            </a:avLst>
          </a:prstGeom>
          <a:gradFill rotWithShape="1">
            <a:gsLst>
              <a:gs pos="0">
                <a:schemeClr val="accent3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solidFill>
              <a:srgbClr val="4E8DD2"/>
            </a:solidFill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algn="ctr"/>
            <a:endParaRPr lang="ru-RU" sz="1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Исследовательская деятельность</a:t>
            </a:r>
          </a:p>
        </p:txBody>
      </p:sp>
      <p:pic>
        <p:nvPicPr>
          <p:cNvPr id="14" name="Рисунок 13" descr="Рисунок1.png"/>
          <p:cNvPicPr>
            <a:picLocks noChangeAspect="1"/>
          </p:cNvPicPr>
          <p:nvPr/>
        </p:nvPicPr>
        <p:blipFill>
          <a:blip r:embed="rId2"/>
          <a:srcRect l="14053" t="1840" r="23638" b="1840"/>
          <a:stretch>
            <a:fillRect/>
          </a:stretch>
        </p:blipFill>
        <p:spPr>
          <a:xfrm flipH="1">
            <a:off x="928662" y="714356"/>
            <a:ext cx="1857388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857224" cy="6858000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714348" cy="6429420"/>
          </a:xfrm>
        </p:spPr>
        <p:txBody>
          <a:bodyPr vert="vert270"/>
          <a:lstStyle/>
          <a:p>
            <a:pPr algn="ctr"/>
            <a:r>
              <a:rPr lang="ru-RU" sz="3600" b="1" kern="1200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  <a:ea typeface="+mn-ea"/>
                <a:cs typeface="+mn-cs"/>
              </a:rPr>
              <a:t>образовательные</a:t>
            </a:r>
            <a:r>
              <a:rPr lang="ru-RU" sz="1600" b="1" kern="1200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  <a:ea typeface="+mn-ea"/>
                <a:cs typeface="+mn-cs"/>
              </a:rPr>
              <a:t>      </a:t>
            </a:r>
            <a:r>
              <a:rPr lang="ru-RU" sz="3600" b="1" kern="1200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  <a:ea typeface="+mn-ea"/>
                <a:cs typeface="+mn-cs"/>
              </a:rPr>
              <a:t>области </a:t>
            </a:r>
            <a:endParaRPr lang="ru-RU" sz="3600" b="1" kern="1200" cap="all" dirty="0">
              <a:ln w="9000" cmpd="sng">
                <a:solidFill>
                  <a:schemeClr val="bg2">
                    <a:lumMod val="5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39999">
                    <a:schemeClr val="bg1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" name="AutoShape 23"/>
          <p:cNvSpPr>
            <a:spLocks noChangeArrowheads="1"/>
          </p:cNvSpPr>
          <p:nvPr/>
        </p:nvSpPr>
        <p:spPr bwMode="auto">
          <a:xfrm flipH="1">
            <a:off x="3143240" y="785794"/>
            <a:ext cx="5572164" cy="1071570"/>
          </a:xfrm>
          <a:prstGeom prst="wedgeRectCallout">
            <a:avLst>
              <a:gd name="adj1" fmla="val 64930"/>
              <a:gd name="adj2" fmla="val 241752"/>
            </a:avLst>
          </a:prstGeom>
          <a:gradFill rotWithShape="1">
            <a:gsLst>
              <a:gs pos="0">
                <a:schemeClr val="accent3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solidFill>
              <a:srgbClr val="4E8DD2"/>
            </a:solidFill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lvl="0" algn="ctr"/>
            <a:endParaRPr lang="ru-RU" sz="1600" b="1" dirty="0" smtClean="0">
              <a:solidFill>
                <a:srgbClr val="0033CC"/>
              </a:solidFill>
            </a:endParaRPr>
          </a:p>
          <a:p>
            <a:pPr lvl="0"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Информатика и информационные технологии</a:t>
            </a:r>
            <a:endParaRPr lang="ru-RU"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 flipH="1">
            <a:off x="3071800" y="2214554"/>
            <a:ext cx="5619747" cy="928694"/>
          </a:xfrm>
          <a:prstGeom prst="wedgeRectCallout">
            <a:avLst>
              <a:gd name="adj1" fmla="val 63315"/>
              <a:gd name="adj2" fmla="val 127778"/>
            </a:avLst>
          </a:prstGeom>
          <a:gradFill rotWithShape="1">
            <a:gsLst>
              <a:gs pos="0">
                <a:schemeClr val="accent3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solidFill>
              <a:srgbClr val="4E8DD2"/>
            </a:solidFill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algn="ctr"/>
            <a:endParaRPr lang="ru-RU" sz="1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Черчение</a:t>
            </a:r>
            <a:endParaRPr lang="ru-RU"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1200" dirty="0">
              <a:solidFill>
                <a:srgbClr val="430086"/>
              </a:solidFill>
              <a:latin typeface="Times New Roman" pitchFamily="18" charset="0"/>
            </a:endParaRP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 flipH="1">
            <a:off x="3071801" y="3429000"/>
            <a:ext cx="5548309" cy="1000132"/>
          </a:xfrm>
          <a:prstGeom prst="wedgeRectCallout">
            <a:avLst>
              <a:gd name="adj1" fmla="val 62729"/>
              <a:gd name="adj2" fmla="val -2824"/>
            </a:avLst>
          </a:prstGeom>
          <a:gradFill rotWithShape="1">
            <a:gsLst>
              <a:gs pos="0">
                <a:schemeClr val="accent3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solidFill>
              <a:srgbClr val="4E8DD2"/>
            </a:solidFill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algn="ctr"/>
            <a:endParaRPr lang="ru-RU" sz="1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Изобразительное искусство</a:t>
            </a:r>
            <a:endParaRPr lang="ru-RU"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Рисунок1.png"/>
          <p:cNvPicPr>
            <a:picLocks noChangeAspect="1"/>
          </p:cNvPicPr>
          <p:nvPr/>
        </p:nvPicPr>
        <p:blipFill>
          <a:blip r:embed="rId2"/>
          <a:srcRect l="1514"/>
          <a:stretch>
            <a:fillRect/>
          </a:stretch>
        </p:blipFill>
        <p:spPr>
          <a:xfrm flipH="1">
            <a:off x="-142908" y="0"/>
            <a:ext cx="4929222" cy="685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2" name="Рисунок 31" descr="Рисунок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0"/>
            <a:ext cx="4786314" cy="514351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0" name="Рисунок 29" descr="P7020469.jpg"/>
          <p:cNvPicPr>
            <a:picLocks noChangeAspect="1"/>
          </p:cNvPicPr>
          <p:nvPr/>
        </p:nvPicPr>
        <p:blipFill>
          <a:blip r:embed="rId4"/>
          <a:srcRect l="7817" b="4479"/>
          <a:stretch>
            <a:fillRect/>
          </a:stretch>
        </p:blipFill>
        <p:spPr>
          <a:xfrm>
            <a:off x="-142908" y="0"/>
            <a:ext cx="9286908" cy="685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26" name="Picture 2" descr="C:\Documents and Settings\Администратор\Мои документы\Конкурс презентаций\Agit_Brigady.jpg"/>
          <p:cNvPicPr>
            <a:picLocks noChangeAspect="1" noChangeArrowheads="1"/>
          </p:cNvPicPr>
          <p:nvPr/>
        </p:nvPicPr>
        <p:blipFill>
          <a:blip r:embed="rId5"/>
          <a:srcRect t="11458"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noFill/>
        </p:spPr>
      </p:pic>
      <p:grpSp>
        <p:nvGrpSpPr>
          <p:cNvPr id="8" name="Группа 68"/>
          <p:cNvGrpSpPr/>
          <p:nvPr/>
        </p:nvGrpSpPr>
        <p:grpSpPr>
          <a:xfrm rot="5673236" flipH="1">
            <a:off x="6254537" y="2250099"/>
            <a:ext cx="4644143" cy="1071570"/>
            <a:chOff x="-1603884" y="677245"/>
            <a:chExt cx="5000660" cy="1285884"/>
          </a:xfrm>
        </p:grpSpPr>
        <p:sp>
          <p:nvSpPr>
            <p:cNvPr id="9" name="Овал 8"/>
            <p:cNvSpPr/>
            <p:nvPr/>
          </p:nvSpPr>
          <p:spPr>
            <a:xfrm>
              <a:off x="-1603884" y="677245"/>
              <a:ext cx="5000660" cy="1285884"/>
            </a:xfrm>
            <a:prstGeom prst="ellipse">
              <a:avLst/>
            </a:prstGeom>
            <a:gradFill>
              <a:gsLst>
                <a:gs pos="0">
                  <a:srgbClr val="00FFFF">
                    <a:alpha val="32001"/>
                  </a:srgbClr>
                </a:gs>
                <a:gs pos="100000">
                  <a:srgbClr val="000000"/>
                </a:gs>
              </a:gsLst>
              <a:lin ang="5400000" scaled="1"/>
            </a:gradFill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0" name="Овал 9"/>
            <p:cNvSpPr/>
            <p:nvPr/>
          </p:nvSpPr>
          <p:spPr>
            <a:xfrm>
              <a:off x="-978585" y="813039"/>
              <a:ext cx="3857652" cy="928693"/>
            </a:xfrm>
            <a:prstGeom prst="ellipse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 extrusionH="76200">
              <a:bevelT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1" name="Rectangle 96"/>
            <p:cNvSpPr>
              <a:spLocks noChangeArrowheads="1"/>
            </p:cNvSpPr>
            <p:nvPr/>
          </p:nvSpPr>
          <p:spPr bwMode="auto">
            <a:xfrm>
              <a:off x="-1334874" y="1182625"/>
              <a:ext cx="4142030" cy="332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200" dirty="0" smtClean="0"/>
                <a:t>.</a:t>
              </a:r>
              <a:endParaRPr lang="ru-RU" sz="1200" b="1" dirty="0">
                <a:ln>
                  <a:solidFill>
                    <a:schemeClr val="accent5">
                      <a:lumMod val="50000"/>
                    </a:schemeClr>
                  </a:solidFill>
                </a:ln>
              </a:endParaRPr>
            </a:p>
          </p:txBody>
        </p:sp>
      </p:grpSp>
      <p:grpSp>
        <p:nvGrpSpPr>
          <p:cNvPr id="12" name="Группа 64"/>
          <p:cNvGrpSpPr/>
          <p:nvPr/>
        </p:nvGrpSpPr>
        <p:grpSpPr>
          <a:xfrm rot="4397635" flipH="1">
            <a:off x="4893110" y="2571917"/>
            <a:ext cx="4988315" cy="1246673"/>
            <a:chOff x="2415225" y="3143248"/>
            <a:chExt cx="5442923" cy="1285884"/>
          </a:xfrm>
        </p:grpSpPr>
        <p:sp>
          <p:nvSpPr>
            <p:cNvPr id="13" name="Овал 12"/>
            <p:cNvSpPr/>
            <p:nvPr/>
          </p:nvSpPr>
          <p:spPr>
            <a:xfrm>
              <a:off x="2857488" y="3143248"/>
              <a:ext cx="5000660" cy="1285884"/>
            </a:xfrm>
            <a:prstGeom prst="ellipse">
              <a:avLst/>
            </a:prstGeom>
            <a:gradFill>
              <a:gsLst>
                <a:gs pos="0">
                  <a:srgbClr val="00FFFF">
                    <a:alpha val="32001"/>
                  </a:srgbClr>
                </a:gs>
                <a:gs pos="100000">
                  <a:srgbClr val="000000"/>
                </a:gs>
              </a:gsLst>
              <a:lin ang="5400000" scaled="1"/>
            </a:gradFill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4" name="Овал 13"/>
            <p:cNvSpPr/>
            <p:nvPr/>
          </p:nvSpPr>
          <p:spPr>
            <a:xfrm>
              <a:off x="3419278" y="3318468"/>
              <a:ext cx="3857652" cy="928694"/>
            </a:xfrm>
            <a:prstGeom prst="ellipse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 extrusionH="76200">
              <a:bevelT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5" name="Rectangle 96"/>
            <p:cNvSpPr>
              <a:spLocks noChangeArrowheads="1"/>
            </p:cNvSpPr>
            <p:nvPr/>
          </p:nvSpPr>
          <p:spPr bwMode="auto">
            <a:xfrm>
              <a:off x="2415225" y="3202746"/>
              <a:ext cx="4467287" cy="888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b="1" dirty="0" smtClean="0">
                  <a:ln>
                    <a:solidFill>
                      <a:schemeClr val="accent5">
                        <a:lumMod val="50000"/>
                      </a:schemeClr>
                    </a:solidFill>
                  </a:ln>
                </a:rPr>
                <a:t> </a:t>
              </a:r>
              <a:endParaRPr lang="ru-RU" sz="1600" b="1" dirty="0" smtClean="0"/>
            </a:p>
            <a:p>
              <a:r>
                <a:rPr lang="ru-RU" sz="1600" b="1" dirty="0" smtClean="0"/>
                <a:t> Освещение  в СМИ</a:t>
              </a:r>
            </a:p>
            <a:p>
              <a:r>
                <a:rPr lang="ru-RU" sz="1600" b="1" dirty="0" smtClean="0"/>
                <a:t>результатов  работы </a:t>
              </a:r>
              <a:endParaRPr lang="ru-RU" sz="1600" b="1" dirty="0">
                <a:ln>
                  <a:solidFill>
                    <a:schemeClr val="accent5">
                      <a:lumMod val="50000"/>
                    </a:schemeClr>
                  </a:solidFill>
                </a:ln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142852"/>
            <a:ext cx="7772400" cy="1143000"/>
          </a:xfrm>
        </p:spPr>
        <p:txBody>
          <a:bodyPr/>
          <a:lstStyle/>
          <a:p>
            <a:r>
              <a:rPr lang="ru-RU" sz="4000" b="1" kern="1200" cap="all" dirty="0" smtClean="0">
                <a:ln w="9000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39999">
                      <a:schemeClr val="bg1"/>
                    </a:gs>
                    <a:gs pos="70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Impact" pitchFamily="34" charset="0"/>
                <a:ea typeface="+mn-ea"/>
                <a:cs typeface="+mn-cs"/>
              </a:rPr>
              <a:t>поддержка  и  стимулирование одаренных  учащихся</a:t>
            </a:r>
            <a:endParaRPr lang="ru-RU" sz="4000" b="1" kern="1200" cap="all" dirty="0">
              <a:ln w="9000" cmpd="sng">
                <a:solidFill>
                  <a:schemeClr val="bg2">
                    <a:lumMod val="5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39999">
                    <a:schemeClr val="bg1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Impact" pitchFamily="34" charset="0"/>
              <a:ea typeface="+mn-ea"/>
              <a:cs typeface="+mn-cs"/>
            </a:endParaRPr>
          </a:p>
        </p:txBody>
      </p:sp>
      <p:grpSp>
        <p:nvGrpSpPr>
          <p:cNvPr id="4" name="Группа 24"/>
          <p:cNvGrpSpPr/>
          <p:nvPr/>
        </p:nvGrpSpPr>
        <p:grpSpPr>
          <a:xfrm rot="2898384" flipH="1">
            <a:off x="3768737" y="2983257"/>
            <a:ext cx="4755850" cy="1320610"/>
            <a:chOff x="2857488" y="3143248"/>
            <a:chExt cx="5000660" cy="1285884"/>
          </a:xfrm>
        </p:grpSpPr>
        <p:sp>
          <p:nvSpPr>
            <p:cNvPr id="5" name="Овал 4"/>
            <p:cNvSpPr/>
            <p:nvPr/>
          </p:nvSpPr>
          <p:spPr>
            <a:xfrm>
              <a:off x="2857488" y="3143248"/>
              <a:ext cx="5000660" cy="1285884"/>
            </a:xfrm>
            <a:prstGeom prst="ellipse">
              <a:avLst/>
            </a:prstGeom>
            <a:gradFill>
              <a:gsLst>
                <a:gs pos="0">
                  <a:srgbClr val="00FFFF">
                    <a:alpha val="32001"/>
                  </a:srgbClr>
                </a:gs>
                <a:gs pos="100000">
                  <a:srgbClr val="000000"/>
                </a:gs>
              </a:gsLst>
              <a:lin ang="5400000" scaled="1"/>
            </a:gradFill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6" name="Овал 5"/>
            <p:cNvSpPr/>
            <p:nvPr/>
          </p:nvSpPr>
          <p:spPr>
            <a:xfrm>
              <a:off x="3071802" y="3286124"/>
              <a:ext cx="3857652" cy="928694"/>
            </a:xfrm>
            <a:prstGeom prst="ellipse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 extrusionH="76200">
              <a:bevelT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7" name="Rectangle 96"/>
            <p:cNvSpPr>
              <a:spLocks noChangeArrowheads="1"/>
            </p:cNvSpPr>
            <p:nvPr/>
          </p:nvSpPr>
          <p:spPr bwMode="auto">
            <a:xfrm>
              <a:off x="2861949" y="3451678"/>
              <a:ext cx="3724082" cy="569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ru-RU" sz="1600" b="1" dirty="0" smtClean="0"/>
                <a:t>Торжественное вручение дипломов победителям</a:t>
              </a:r>
            </a:p>
          </p:txBody>
        </p:sp>
      </p:grpSp>
      <p:grpSp>
        <p:nvGrpSpPr>
          <p:cNvPr id="16" name="Группа 57"/>
          <p:cNvGrpSpPr/>
          <p:nvPr/>
        </p:nvGrpSpPr>
        <p:grpSpPr>
          <a:xfrm rot="1210596" flipH="1">
            <a:off x="3242586" y="4230318"/>
            <a:ext cx="4476427" cy="1372492"/>
            <a:chOff x="2857488" y="2831259"/>
            <a:chExt cx="5000660" cy="1597874"/>
          </a:xfrm>
        </p:grpSpPr>
        <p:sp>
          <p:nvSpPr>
            <p:cNvPr id="17" name="Овал 16"/>
            <p:cNvSpPr/>
            <p:nvPr/>
          </p:nvSpPr>
          <p:spPr>
            <a:xfrm>
              <a:off x="2857488" y="2831259"/>
              <a:ext cx="5000660" cy="1597874"/>
            </a:xfrm>
            <a:prstGeom prst="ellipse">
              <a:avLst/>
            </a:prstGeom>
            <a:gradFill>
              <a:gsLst>
                <a:gs pos="0">
                  <a:srgbClr val="00FFFF">
                    <a:alpha val="32001"/>
                  </a:srgbClr>
                </a:gs>
                <a:gs pos="100000">
                  <a:srgbClr val="000000"/>
                </a:gs>
              </a:gsLst>
              <a:lin ang="5400000" scaled="1"/>
            </a:gradFill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8" name="Овал 17"/>
            <p:cNvSpPr/>
            <p:nvPr/>
          </p:nvSpPr>
          <p:spPr>
            <a:xfrm>
              <a:off x="3071802" y="3043078"/>
              <a:ext cx="3857653" cy="1171741"/>
            </a:xfrm>
            <a:prstGeom prst="ellipse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 extrusionH="76200">
              <a:bevelT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9" name="Rectangle 96"/>
            <p:cNvSpPr>
              <a:spLocks noChangeArrowheads="1"/>
            </p:cNvSpPr>
            <p:nvPr/>
          </p:nvSpPr>
          <p:spPr bwMode="auto">
            <a:xfrm>
              <a:off x="3105855" y="3319369"/>
              <a:ext cx="3313433" cy="4299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b="1" dirty="0" smtClean="0"/>
                <a:t>Поощрение успехов</a:t>
              </a:r>
              <a:endParaRPr lang="ru-RU" b="1" dirty="0">
                <a:ln>
                  <a:solidFill>
                    <a:schemeClr val="accent5">
                      <a:lumMod val="50000"/>
                    </a:schemeClr>
                  </a:solidFill>
                </a:ln>
              </a:endParaRPr>
            </a:p>
          </p:txBody>
        </p:sp>
      </p:grpSp>
      <p:grpSp>
        <p:nvGrpSpPr>
          <p:cNvPr id="20" name="Группа 49"/>
          <p:cNvGrpSpPr/>
          <p:nvPr/>
        </p:nvGrpSpPr>
        <p:grpSpPr>
          <a:xfrm flipH="1">
            <a:off x="2786051" y="5572140"/>
            <a:ext cx="4647834" cy="1285860"/>
            <a:chOff x="2857488" y="3143248"/>
            <a:chExt cx="5000660" cy="1285884"/>
          </a:xfrm>
        </p:grpSpPr>
        <p:sp>
          <p:nvSpPr>
            <p:cNvPr id="21" name="Овал 20"/>
            <p:cNvSpPr/>
            <p:nvPr/>
          </p:nvSpPr>
          <p:spPr>
            <a:xfrm>
              <a:off x="2857488" y="3143248"/>
              <a:ext cx="5000660" cy="1285884"/>
            </a:xfrm>
            <a:prstGeom prst="ellipse">
              <a:avLst/>
            </a:prstGeom>
            <a:gradFill>
              <a:gsLst>
                <a:gs pos="0">
                  <a:srgbClr val="00FFFF">
                    <a:alpha val="32001"/>
                  </a:srgbClr>
                </a:gs>
                <a:gs pos="100000">
                  <a:srgbClr val="000000"/>
                </a:gs>
              </a:gsLst>
              <a:lin ang="5400000" scaled="1"/>
            </a:gradFill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2" name="Овал 21"/>
            <p:cNvSpPr/>
            <p:nvPr/>
          </p:nvSpPr>
          <p:spPr>
            <a:xfrm>
              <a:off x="3071802" y="3286124"/>
              <a:ext cx="3857652" cy="928694"/>
            </a:xfrm>
            <a:prstGeom prst="ellipse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 extrusionH="76200">
              <a:bevelT/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3" name="Rectangle 96"/>
            <p:cNvSpPr>
              <a:spLocks noChangeArrowheads="1"/>
            </p:cNvSpPr>
            <p:nvPr/>
          </p:nvSpPr>
          <p:spPr bwMode="auto">
            <a:xfrm>
              <a:off x="3195320" y="3571884"/>
              <a:ext cx="3343209" cy="338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1600" b="1" dirty="0" smtClean="0"/>
                <a:t>Выставки  творческих работ</a:t>
              </a:r>
              <a:endParaRPr lang="ru-RU" sz="1600" b="1" dirty="0">
                <a:ln>
                  <a:solidFill>
                    <a:schemeClr val="accent5">
                      <a:lumMod val="50000"/>
                    </a:schemeClr>
                  </a:solidFill>
                </a:ln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 rot="5735663">
            <a:off x="6225401" y="3011905"/>
            <a:ext cx="453721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  Путёвки в летние</a:t>
            </a:r>
          </a:p>
          <a:p>
            <a:r>
              <a:rPr lang="ru-RU" sz="2000" b="1" dirty="0" smtClean="0"/>
              <a:t>  </a:t>
            </a:r>
            <a:r>
              <a:rPr lang="ru-RU" sz="1600" b="1" dirty="0" smtClean="0"/>
              <a:t>интеллектуальные школы</a:t>
            </a:r>
            <a:endParaRPr lang="ru-RU" sz="1400" b="1" dirty="0" smtClean="0"/>
          </a:p>
          <a:p>
            <a:r>
              <a:rPr lang="ru-RU" sz="1400" b="1" dirty="0" smtClean="0"/>
              <a:t> </a:t>
            </a:r>
            <a:endParaRPr lang="ru-RU" sz="1400" b="1" dirty="0"/>
          </a:p>
        </p:txBody>
      </p:sp>
      <p:sp>
        <p:nvSpPr>
          <p:cNvPr id="27" name="Овал 26"/>
          <p:cNvSpPr/>
          <p:nvPr/>
        </p:nvSpPr>
        <p:spPr>
          <a:xfrm>
            <a:off x="7000892" y="4643446"/>
            <a:ext cx="2143108" cy="1928826"/>
          </a:xfrm>
          <a:prstGeom prst="ellipse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  <p:bldP spid="26" grpId="1"/>
      <p:bldP spid="27" grpId="0" animBg="1"/>
      <p:bldP spid="27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1">
  <a:themeElements>
    <a:clrScheme name="Слои 10">
      <a:dk1>
        <a:srgbClr val="000000"/>
      </a:dk1>
      <a:lt1>
        <a:srgbClr val="FFFFFF"/>
      </a:lt1>
      <a:dk2>
        <a:srgbClr val="660033"/>
      </a:dk2>
      <a:lt2>
        <a:srgbClr val="666699"/>
      </a:lt2>
      <a:accent1>
        <a:srgbClr val="95A3D1"/>
      </a:accent1>
      <a:accent2>
        <a:srgbClr val="FFFF66"/>
      </a:accent2>
      <a:accent3>
        <a:srgbClr val="FFFFFF"/>
      </a:accent3>
      <a:accent4>
        <a:srgbClr val="000000"/>
      </a:accent4>
      <a:accent5>
        <a:srgbClr val="C8CEE5"/>
      </a:accent5>
      <a:accent6>
        <a:srgbClr val="E7E75C"/>
      </a:accent6>
      <a:hlink>
        <a:srgbClr val="5A84D8"/>
      </a:hlink>
      <a:folHlink>
        <a:srgbClr val="CCCC99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blipFill>
          <a:blip xmlns:r="http://schemas.openxmlformats.org/officeDocument/2006/relationships" r:embed="rId1"/>
          <a:stretch>
            <a:fillRect/>
          </a:stretch>
        </a:blipFill>
        <a:ln w="9525">
          <a:solidFill>
            <a:schemeClr val="accent1"/>
          </a:solidFill>
          <a:miter lim="800000"/>
          <a:headEnd/>
          <a:tailEnd/>
        </a:ln>
        <a:effectLst>
          <a:outerShdw sy="50000" rotWithShape="0">
            <a:srgbClr val="808080">
              <a:alpha val="50000"/>
            </a:srgbClr>
          </a:outerShdw>
          <a:reflection blurRad="6350" stA="52000" endA="300" endPos="35000" dir="5400000" sy="-100000" algn="bl" rotWithShape="0"/>
        </a:effectLst>
        <a:scene3d>
          <a:camera prst="orthographicFront"/>
          <a:lightRig rig="threePt" dir="t"/>
        </a:scene3d>
        <a:sp3d>
          <a:bevelT prst="angle"/>
        </a:sp3d>
      </a:spPr>
      <a:bodyPr wrap="none" anchor="ctr"/>
      <a:lstStyle>
        <a:defPPr algn="ctr">
          <a:spcBef>
            <a:spcPct val="20000"/>
          </a:spcBef>
          <a:buClr>
            <a:schemeClr val="folHlink"/>
          </a:buClr>
          <a:buSzPct val="90000"/>
          <a:buFont typeface="Wingdings" pitchFamily="2" charset="2"/>
          <a:buNone/>
          <a:defRPr sz="2000" dirty="0">
            <a:solidFill>
              <a:schemeClr val="bg2"/>
            </a:solidFill>
            <a:latin typeface="Impact" pitchFamily="34" charset="0"/>
          </a:defRPr>
        </a:defPPr>
      </a:lst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НПК 2010</Template>
  <TotalTime>1065</TotalTime>
  <Words>145</Words>
  <Application>Microsoft Office PowerPoint</Application>
  <PresentationFormat>Экран (4:3)</PresentationFormat>
  <Paragraphs>80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Модульная</vt:lpstr>
      <vt:lpstr>Тема1</vt:lpstr>
      <vt:lpstr>Тема Office</vt:lpstr>
      <vt:lpstr>Презентация PowerPoint</vt:lpstr>
      <vt:lpstr>  программа  курса     «Компьютерная  графика  и основы  дизайна»   </vt:lpstr>
      <vt:lpstr>Презентация PowerPoint</vt:lpstr>
      <vt:lpstr>Основные   направления   работы</vt:lpstr>
      <vt:lpstr>образовательные      области </vt:lpstr>
      <vt:lpstr>поддержка  и  стимулирование одаренных  учащихся</vt:lpstr>
    </vt:vector>
  </TitlesOfParts>
  <Company>Лицей №2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ПРОГРАММЫ РАБОТЫ С ОДАРЕННЫМИ ДЕТЬМИ В МОУ ЛИЦЕЕ  </dc:title>
  <dc:creator>Пешкова М А</dc:creator>
  <cp:lastModifiedBy>Teacher16</cp:lastModifiedBy>
  <cp:revision>115</cp:revision>
  <dcterms:created xsi:type="dcterms:W3CDTF">2010-02-24T06:17:26Z</dcterms:created>
  <dcterms:modified xsi:type="dcterms:W3CDTF">2024-02-14T06:11:56Z</dcterms:modified>
</cp:coreProperties>
</file>